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F3C"/>
    <a:srgbClr val="C053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-1656" y="-8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050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6FA6AA-B875-4519-A955-2126A29BBAA4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1675"/>
            <a:ext cx="27146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E71BB94-6F11-423B-ABD5-2FD174F2F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1225" y="701675"/>
            <a:ext cx="271462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BB94-6F11-423B-ABD5-2FD174F2F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8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6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E6B7-EB7F-45E1-981E-E30E221A7A00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4073" y="716285"/>
            <a:ext cx="3474720" cy="932179"/>
            <a:chOff x="2201545" y="2697480"/>
            <a:chExt cx="3074035" cy="932179"/>
          </a:xfrm>
        </p:grpSpPr>
        <p:grpSp>
          <p:nvGrpSpPr>
            <p:cNvPr id="7" name="Group 6"/>
            <p:cNvGrpSpPr/>
            <p:nvPr/>
          </p:nvGrpSpPr>
          <p:grpSpPr>
            <a:xfrm>
              <a:off x="2201545" y="2697480"/>
              <a:ext cx="848995" cy="932179"/>
              <a:chOff x="2201545" y="2697480"/>
              <a:chExt cx="848995" cy="932179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944495" y="2697480"/>
              <a:ext cx="848995" cy="932179"/>
              <a:chOff x="2201545" y="2697480"/>
              <a:chExt cx="848995" cy="93217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Isosceles Triangle 68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Isosceles Triangle 69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685540" y="2697480"/>
              <a:ext cx="848995" cy="932179"/>
              <a:chOff x="2201545" y="2697480"/>
              <a:chExt cx="848995" cy="93217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Isosceles Triangle 94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426585" y="2697480"/>
              <a:ext cx="848995" cy="932179"/>
              <a:chOff x="2201545" y="2697480"/>
              <a:chExt cx="848995" cy="932179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Isosceles Triangle 108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Isosceles Triangle 111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Isosceles Triangle 114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Isosceles Triangle 115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334073" y="2871656"/>
            <a:ext cx="3474720" cy="932179"/>
            <a:chOff x="2201545" y="2697480"/>
            <a:chExt cx="3074035" cy="932179"/>
          </a:xfrm>
        </p:grpSpPr>
        <p:grpSp>
          <p:nvGrpSpPr>
            <p:cNvPr id="119" name="Group 118"/>
            <p:cNvGrpSpPr/>
            <p:nvPr/>
          </p:nvGrpSpPr>
          <p:grpSpPr>
            <a:xfrm>
              <a:off x="2201545" y="2697480"/>
              <a:ext cx="848995" cy="932179"/>
              <a:chOff x="2201545" y="2697480"/>
              <a:chExt cx="848995" cy="932179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Isosceles Triangle 195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Isosceles Triangle 196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Isosceles Triangle 197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Isosceles Triangle 198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Isosceles Triangle 199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Isosceles Triangle 200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Isosceles Triangle 201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Isosceles Triangle 202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Isosceles Triangle 203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Isosceles Triangle 204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Isosceles Triangle 205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944495" y="2697480"/>
              <a:ext cx="848995" cy="932179"/>
              <a:chOff x="2201545" y="2697480"/>
              <a:chExt cx="848995" cy="932179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Isosceles Triangle 174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Isosceles Triangle 175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Isosceles Triangle 176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Isosceles Triangle 177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Isosceles Triangle 178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Isosceles Triangle 180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Isosceles Triangle 181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Isosceles Triangle 182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Isosceles Triangle 183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Isosceles Triangle 184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3685540" y="2697480"/>
              <a:ext cx="848995" cy="932179"/>
              <a:chOff x="2201545" y="2697480"/>
              <a:chExt cx="848995" cy="932179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Isosceles Triangle 153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Isosceles Triangle 154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Isosceles Triangle 155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Isosceles Triangle 156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Isosceles Triangle 157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Isosceles Triangle 158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Isosceles Triangle 159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Isosceles Triangle 160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Isosceles Triangle 161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Isosceles Triangle 162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Isosceles Triangle 163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4426585" y="2697480"/>
              <a:ext cx="848995" cy="932179"/>
              <a:chOff x="2201545" y="2697480"/>
              <a:chExt cx="848995" cy="932179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Isosceles Triangle 132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Isosceles Triangle 135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Isosceles Triangle 137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Isosceles Triangle 138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Isosceles Triangle 139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Isosceles Triangle 142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7" name="Group 206"/>
          <p:cNvGrpSpPr/>
          <p:nvPr/>
        </p:nvGrpSpPr>
        <p:grpSpPr>
          <a:xfrm>
            <a:off x="334073" y="4047314"/>
            <a:ext cx="3474720" cy="932179"/>
            <a:chOff x="2201545" y="2697480"/>
            <a:chExt cx="3074035" cy="932179"/>
          </a:xfrm>
        </p:grpSpPr>
        <p:grpSp>
          <p:nvGrpSpPr>
            <p:cNvPr id="208" name="Group 207"/>
            <p:cNvGrpSpPr/>
            <p:nvPr/>
          </p:nvGrpSpPr>
          <p:grpSpPr>
            <a:xfrm>
              <a:off x="2201545" y="2697480"/>
              <a:ext cx="848995" cy="932179"/>
              <a:chOff x="2201545" y="2697480"/>
              <a:chExt cx="848995" cy="932179"/>
            </a:xfrm>
          </p:grpSpPr>
          <p:sp>
            <p:nvSpPr>
              <p:cNvPr id="275" name="Rectangle 274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Isosceles Triangle 284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Isosceles Triangle 285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Isosceles Triangle 286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Isosceles Triangle 287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Isosceles Triangle 288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Isosceles Triangle 289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Isosceles Triangle 290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Isosceles Triangle 291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Isosceles Triangle 292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Isosceles Triangle 293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Isosceles Triangle 294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2944495" y="2697480"/>
              <a:ext cx="848995" cy="932179"/>
              <a:chOff x="2201545" y="2697480"/>
              <a:chExt cx="848995" cy="932179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Isosceles Triangle 263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Isosceles Triangle 264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Isosceles Triangle 265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Isosceles Triangle 266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Isosceles Triangle 267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Isosceles Triangle 268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Isosceles Triangle 269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Isosceles Triangle 270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Isosceles Triangle 271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Isosceles Triangle 272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Isosceles Triangle 273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3685540" y="2697480"/>
              <a:ext cx="848995" cy="932179"/>
              <a:chOff x="2201545" y="2697480"/>
              <a:chExt cx="848995" cy="932179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Isosceles Triangle 242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Isosceles Triangle 243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Isosceles Triangle 244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Isosceles Triangle 245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Isosceles Triangle 246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Isosceles Triangle 247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Isosceles Triangle 248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Isosceles Triangle 249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Isosceles Triangle 250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Isosceles Triangle 251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Isosceles Triangle 252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4426585" y="2697480"/>
              <a:ext cx="848995" cy="932179"/>
              <a:chOff x="2201545" y="2697480"/>
              <a:chExt cx="848995" cy="932179"/>
            </a:xfrm>
          </p:grpSpPr>
          <p:sp>
            <p:nvSpPr>
              <p:cNvPr id="212" name="Rectangle 211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Isosceles Triangle 221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Isosceles Triangle 222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Isosceles Triangle 223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Isosceles Triangle 224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Isosceles Triangle 225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Isosceles Triangle 226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Isosceles Triangle 227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Isosceles Triangle 229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Isosceles Triangle 230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Isosceles Triangle 231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4" name="Group 473"/>
          <p:cNvGrpSpPr/>
          <p:nvPr/>
        </p:nvGrpSpPr>
        <p:grpSpPr>
          <a:xfrm>
            <a:off x="334073" y="5310057"/>
            <a:ext cx="3474720" cy="932179"/>
            <a:chOff x="334073" y="5310057"/>
            <a:chExt cx="3474720" cy="932179"/>
          </a:xfrm>
        </p:grpSpPr>
        <p:sp>
          <p:nvSpPr>
            <p:cNvPr id="364" name="Rectangle 363"/>
            <p:cNvSpPr/>
            <p:nvPr/>
          </p:nvSpPr>
          <p:spPr>
            <a:xfrm>
              <a:off x="395083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479062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63041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44867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728846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812825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896804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980783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1064762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1150894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Isosceles Triangle 373"/>
            <p:cNvSpPr/>
            <p:nvPr/>
          </p:nvSpPr>
          <p:spPr>
            <a:xfrm>
              <a:off x="418052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Isosceles Triangle 374"/>
            <p:cNvSpPr/>
            <p:nvPr/>
          </p:nvSpPr>
          <p:spPr>
            <a:xfrm>
              <a:off x="500595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Isosceles Triangle 375"/>
            <p:cNvSpPr/>
            <p:nvPr/>
          </p:nvSpPr>
          <p:spPr>
            <a:xfrm>
              <a:off x="583857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Isosceles Triangle 376"/>
            <p:cNvSpPr/>
            <p:nvPr/>
          </p:nvSpPr>
          <p:spPr>
            <a:xfrm>
              <a:off x="334073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Isosceles Triangle 377"/>
            <p:cNvSpPr/>
            <p:nvPr/>
          </p:nvSpPr>
          <p:spPr>
            <a:xfrm>
              <a:off x="1087730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Isosceles Triangle 378"/>
            <p:cNvSpPr/>
            <p:nvPr/>
          </p:nvSpPr>
          <p:spPr>
            <a:xfrm>
              <a:off x="117027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Isosceles Triangle 379"/>
            <p:cNvSpPr/>
            <p:nvPr/>
          </p:nvSpPr>
          <p:spPr>
            <a:xfrm>
              <a:off x="1003751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Isosceles Triangle 380"/>
            <p:cNvSpPr/>
            <p:nvPr/>
          </p:nvSpPr>
          <p:spPr>
            <a:xfrm>
              <a:off x="75181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Isosceles Triangle 381"/>
            <p:cNvSpPr/>
            <p:nvPr/>
          </p:nvSpPr>
          <p:spPr>
            <a:xfrm>
              <a:off x="834358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Isosceles Triangle 382"/>
            <p:cNvSpPr/>
            <p:nvPr/>
          </p:nvSpPr>
          <p:spPr>
            <a:xfrm>
              <a:off x="917619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Isosceles Triangle 383"/>
            <p:cNvSpPr/>
            <p:nvPr/>
          </p:nvSpPr>
          <p:spPr>
            <a:xfrm>
              <a:off x="667836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234873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1318852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402831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484657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568636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1652615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736594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820573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904552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990684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Isosceles Triangle 352"/>
            <p:cNvSpPr/>
            <p:nvPr/>
          </p:nvSpPr>
          <p:spPr>
            <a:xfrm>
              <a:off x="1257842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Isosceles Triangle 353"/>
            <p:cNvSpPr/>
            <p:nvPr/>
          </p:nvSpPr>
          <p:spPr>
            <a:xfrm>
              <a:off x="1340385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Isosceles Triangle 354"/>
            <p:cNvSpPr/>
            <p:nvPr/>
          </p:nvSpPr>
          <p:spPr>
            <a:xfrm>
              <a:off x="1423647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Isosceles Triangle 355"/>
            <p:cNvSpPr/>
            <p:nvPr/>
          </p:nvSpPr>
          <p:spPr>
            <a:xfrm>
              <a:off x="1173863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Isosceles Triangle 356"/>
            <p:cNvSpPr/>
            <p:nvPr/>
          </p:nvSpPr>
          <p:spPr>
            <a:xfrm>
              <a:off x="1927520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Isosceles Triangle 357"/>
            <p:cNvSpPr/>
            <p:nvPr/>
          </p:nvSpPr>
          <p:spPr>
            <a:xfrm>
              <a:off x="201006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Isosceles Triangle 358"/>
            <p:cNvSpPr/>
            <p:nvPr/>
          </p:nvSpPr>
          <p:spPr>
            <a:xfrm>
              <a:off x="1843541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Isosceles Triangle 359"/>
            <p:cNvSpPr/>
            <p:nvPr/>
          </p:nvSpPr>
          <p:spPr>
            <a:xfrm>
              <a:off x="159160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Isosceles Triangle 360"/>
            <p:cNvSpPr/>
            <p:nvPr/>
          </p:nvSpPr>
          <p:spPr>
            <a:xfrm>
              <a:off x="1674148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Isosceles Triangle 361"/>
            <p:cNvSpPr/>
            <p:nvPr/>
          </p:nvSpPr>
          <p:spPr>
            <a:xfrm>
              <a:off x="1757409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Isosceles Triangle 362"/>
            <p:cNvSpPr/>
            <p:nvPr/>
          </p:nvSpPr>
          <p:spPr>
            <a:xfrm>
              <a:off x="1507626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2072509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2156488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2240467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2322293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2406272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2490251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2574230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2658209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2742188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2828320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Isosceles Triangle 331"/>
            <p:cNvSpPr/>
            <p:nvPr/>
          </p:nvSpPr>
          <p:spPr>
            <a:xfrm>
              <a:off x="2095478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Isosceles Triangle 332"/>
            <p:cNvSpPr/>
            <p:nvPr/>
          </p:nvSpPr>
          <p:spPr>
            <a:xfrm>
              <a:off x="2178021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Isosceles Triangle 333"/>
            <p:cNvSpPr/>
            <p:nvPr/>
          </p:nvSpPr>
          <p:spPr>
            <a:xfrm>
              <a:off x="2261283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Isosceles Triangle 334"/>
            <p:cNvSpPr/>
            <p:nvPr/>
          </p:nvSpPr>
          <p:spPr>
            <a:xfrm>
              <a:off x="2011499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Isosceles Triangle 335"/>
            <p:cNvSpPr/>
            <p:nvPr/>
          </p:nvSpPr>
          <p:spPr>
            <a:xfrm>
              <a:off x="2765156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Isosceles Triangle 336"/>
            <p:cNvSpPr/>
            <p:nvPr/>
          </p:nvSpPr>
          <p:spPr>
            <a:xfrm>
              <a:off x="2847700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Isosceles Triangle 337"/>
            <p:cNvSpPr/>
            <p:nvPr/>
          </p:nvSpPr>
          <p:spPr>
            <a:xfrm>
              <a:off x="2681177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Isosceles Triangle 338"/>
            <p:cNvSpPr/>
            <p:nvPr/>
          </p:nvSpPr>
          <p:spPr>
            <a:xfrm>
              <a:off x="2429240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Isosceles Triangle 339"/>
            <p:cNvSpPr/>
            <p:nvPr/>
          </p:nvSpPr>
          <p:spPr>
            <a:xfrm>
              <a:off x="251178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Isosceles Triangle 340"/>
            <p:cNvSpPr/>
            <p:nvPr/>
          </p:nvSpPr>
          <p:spPr>
            <a:xfrm>
              <a:off x="2595045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Isosceles Triangle 341"/>
            <p:cNvSpPr/>
            <p:nvPr/>
          </p:nvSpPr>
          <p:spPr>
            <a:xfrm>
              <a:off x="2345262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910146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94125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3078104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159930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243909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3327888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411867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3495846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3579825" y="5310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3665957" y="5310057"/>
              <a:ext cx="82687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Isosceles Triangle 310"/>
            <p:cNvSpPr/>
            <p:nvPr/>
          </p:nvSpPr>
          <p:spPr>
            <a:xfrm>
              <a:off x="2933115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Isosceles Triangle 311"/>
            <p:cNvSpPr/>
            <p:nvPr/>
          </p:nvSpPr>
          <p:spPr>
            <a:xfrm>
              <a:off x="3015658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Isosceles Triangle 312"/>
            <p:cNvSpPr/>
            <p:nvPr/>
          </p:nvSpPr>
          <p:spPr>
            <a:xfrm>
              <a:off x="3098920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Isosceles Triangle 313"/>
            <p:cNvSpPr/>
            <p:nvPr/>
          </p:nvSpPr>
          <p:spPr>
            <a:xfrm>
              <a:off x="2849136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Isosceles Triangle 314"/>
            <p:cNvSpPr/>
            <p:nvPr/>
          </p:nvSpPr>
          <p:spPr>
            <a:xfrm>
              <a:off x="3602793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Isosceles Triangle 315"/>
            <p:cNvSpPr/>
            <p:nvPr/>
          </p:nvSpPr>
          <p:spPr>
            <a:xfrm>
              <a:off x="3685337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Isosceles Triangle 316"/>
            <p:cNvSpPr/>
            <p:nvPr/>
          </p:nvSpPr>
          <p:spPr>
            <a:xfrm>
              <a:off x="3518814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Isosceles Triangle 317"/>
            <p:cNvSpPr/>
            <p:nvPr/>
          </p:nvSpPr>
          <p:spPr>
            <a:xfrm>
              <a:off x="3266877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Isosceles Triangle 318"/>
            <p:cNvSpPr/>
            <p:nvPr/>
          </p:nvSpPr>
          <p:spPr>
            <a:xfrm>
              <a:off x="3349421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Isosceles Triangle 319"/>
            <p:cNvSpPr/>
            <p:nvPr/>
          </p:nvSpPr>
          <p:spPr>
            <a:xfrm>
              <a:off x="3432682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Isosceles Triangle 320"/>
            <p:cNvSpPr/>
            <p:nvPr/>
          </p:nvSpPr>
          <p:spPr>
            <a:xfrm>
              <a:off x="3182899" y="6196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334073" y="1804857"/>
            <a:ext cx="3474720" cy="932179"/>
            <a:chOff x="2201545" y="2697480"/>
            <a:chExt cx="3074035" cy="932179"/>
          </a:xfrm>
        </p:grpSpPr>
        <p:grpSp>
          <p:nvGrpSpPr>
            <p:cNvPr id="386" name="Group 385"/>
            <p:cNvGrpSpPr/>
            <p:nvPr/>
          </p:nvGrpSpPr>
          <p:grpSpPr>
            <a:xfrm>
              <a:off x="2201545" y="2697480"/>
              <a:ext cx="848995" cy="932179"/>
              <a:chOff x="2201545" y="2697480"/>
              <a:chExt cx="848995" cy="932179"/>
            </a:xfrm>
          </p:grpSpPr>
          <p:sp>
            <p:nvSpPr>
              <p:cNvPr id="453" name="Rectangle 452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Isosceles Triangle 462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Isosceles Triangle 463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Isosceles Triangle 464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Isosceles Triangle 465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Isosceles Triangle 466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Isosceles Triangle 467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Isosceles Triangle 468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Isosceles Triangle 469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Isosceles Triangle 470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Isosceles Triangle 471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Isosceles Triangle 472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2944495" y="2697480"/>
              <a:ext cx="848995" cy="932179"/>
              <a:chOff x="2201545" y="2697480"/>
              <a:chExt cx="848995" cy="932179"/>
            </a:xfrm>
          </p:grpSpPr>
          <p:sp>
            <p:nvSpPr>
              <p:cNvPr id="432" name="Rectangle 431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Isosceles Triangle 441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Isosceles Triangle 442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Isosceles Triangle 443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Isosceles Triangle 444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Isosceles Triangle 445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Isosceles Triangle 446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Isosceles Triangle 447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Isosceles Triangle 448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Isosceles Triangle 449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Isosceles Triangle 450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Isosceles Triangle 451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3685540" y="2697480"/>
              <a:ext cx="848995" cy="932179"/>
              <a:chOff x="2201545" y="2697480"/>
              <a:chExt cx="848995" cy="932179"/>
            </a:xfrm>
          </p:grpSpPr>
          <p:sp>
            <p:nvSpPr>
              <p:cNvPr id="411" name="Rectangle 410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Isosceles Triangle 420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Isosceles Triangle 421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Isosceles Triangle 422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Isosceles Triangle 423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Isosceles Triangle 424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Isosceles Triangle 425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Isosceles Triangle 426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Isosceles Triangle 427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Isosceles Triangle 428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Isosceles Triangle 429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Isosceles Triangle 430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4426585" y="2697480"/>
              <a:ext cx="848995" cy="932179"/>
              <a:chOff x="2201545" y="2697480"/>
              <a:chExt cx="848995" cy="932179"/>
            </a:xfrm>
          </p:grpSpPr>
          <p:sp>
            <p:nvSpPr>
              <p:cNvPr id="390" name="Rectangle 389"/>
              <p:cNvSpPr/>
              <p:nvPr/>
            </p:nvSpPr>
            <p:spPr>
              <a:xfrm>
                <a:off x="225552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232981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2404110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247650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255079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262509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269938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2773680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2847975" y="2697480"/>
                <a:ext cx="73152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2924175" y="2697480"/>
                <a:ext cx="73152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Isosceles Triangle 399"/>
              <p:cNvSpPr/>
              <p:nvPr/>
            </p:nvSpPr>
            <p:spPr>
              <a:xfrm>
                <a:off x="22758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Isosceles Triangle 400"/>
              <p:cNvSpPr/>
              <p:nvPr/>
            </p:nvSpPr>
            <p:spPr>
              <a:xfrm>
                <a:off x="234886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Isosceles Triangle 401"/>
              <p:cNvSpPr/>
              <p:nvPr/>
            </p:nvSpPr>
            <p:spPr>
              <a:xfrm>
                <a:off x="242252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Isosceles Triangle 402"/>
              <p:cNvSpPr/>
              <p:nvPr/>
            </p:nvSpPr>
            <p:spPr>
              <a:xfrm>
                <a:off x="220154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Isosceles Triangle 403"/>
              <p:cNvSpPr/>
              <p:nvPr/>
            </p:nvSpPr>
            <p:spPr>
              <a:xfrm>
                <a:off x="286829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Isosceles Triangle 404"/>
              <p:cNvSpPr/>
              <p:nvPr/>
            </p:nvSpPr>
            <p:spPr>
              <a:xfrm>
                <a:off x="29413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Isosceles Triangle 405"/>
              <p:cNvSpPr/>
              <p:nvPr/>
            </p:nvSpPr>
            <p:spPr>
              <a:xfrm>
                <a:off x="27940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Isosceles Triangle 406"/>
              <p:cNvSpPr/>
              <p:nvPr/>
            </p:nvSpPr>
            <p:spPr>
              <a:xfrm>
                <a:off x="2571115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Isosceles Triangle 407"/>
              <p:cNvSpPr/>
              <p:nvPr/>
            </p:nvSpPr>
            <p:spPr>
              <a:xfrm>
                <a:off x="264414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Isosceles Triangle 408"/>
              <p:cNvSpPr/>
              <p:nvPr/>
            </p:nvSpPr>
            <p:spPr>
              <a:xfrm>
                <a:off x="271780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Isosceles Triangle 409"/>
              <p:cNvSpPr/>
              <p:nvPr/>
            </p:nvSpPr>
            <p:spPr>
              <a:xfrm>
                <a:off x="2496820" y="3583940"/>
                <a:ext cx="109220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839272" y="738057"/>
            <a:ext cx="3474720" cy="932179"/>
            <a:chOff x="3991669" y="738057"/>
            <a:chExt cx="3474720" cy="932179"/>
          </a:xfrm>
        </p:grpSpPr>
        <p:sp>
          <p:nvSpPr>
            <p:cNvPr id="594" name="Rectangle 593"/>
            <p:cNvSpPr/>
            <p:nvPr/>
          </p:nvSpPr>
          <p:spPr>
            <a:xfrm>
              <a:off x="405267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4136658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422063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4302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386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4470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455440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4638379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472235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Rectangle 602"/>
            <p:cNvSpPr/>
            <p:nvPr/>
          </p:nvSpPr>
          <p:spPr>
            <a:xfrm>
              <a:off x="48084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Isosceles Triangle 603"/>
            <p:cNvSpPr/>
            <p:nvPr/>
          </p:nvSpPr>
          <p:spPr>
            <a:xfrm>
              <a:off x="407564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Isosceles Triangle 604"/>
            <p:cNvSpPr/>
            <p:nvPr/>
          </p:nvSpPr>
          <p:spPr>
            <a:xfrm>
              <a:off x="415819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Isosceles Triangle 605"/>
            <p:cNvSpPr/>
            <p:nvPr/>
          </p:nvSpPr>
          <p:spPr>
            <a:xfrm>
              <a:off x="424145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Isosceles Triangle 606"/>
            <p:cNvSpPr/>
            <p:nvPr/>
          </p:nvSpPr>
          <p:spPr>
            <a:xfrm>
              <a:off x="399166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Isosceles Triangle 607"/>
            <p:cNvSpPr/>
            <p:nvPr/>
          </p:nvSpPr>
          <p:spPr>
            <a:xfrm>
              <a:off x="474532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Isosceles Triangle 608"/>
            <p:cNvSpPr/>
            <p:nvPr/>
          </p:nvSpPr>
          <p:spPr>
            <a:xfrm>
              <a:off x="482787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Isosceles Triangle 609"/>
            <p:cNvSpPr/>
            <p:nvPr/>
          </p:nvSpPr>
          <p:spPr>
            <a:xfrm>
              <a:off x="466134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Isosceles Triangle 610"/>
            <p:cNvSpPr/>
            <p:nvPr/>
          </p:nvSpPr>
          <p:spPr>
            <a:xfrm>
              <a:off x="4409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Isosceles Triangle 611"/>
            <p:cNvSpPr/>
            <p:nvPr/>
          </p:nvSpPr>
          <p:spPr>
            <a:xfrm>
              <a:off x="44919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Isosceles Triangle 612"/>
            <p:cNvSpPr/>
            <p:nvPr/>
          </p:nvSpPr>
          <p:spPr>
            <a:xfrm>
              <a:off x="457521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Isosceles Triangle 613"/>
            <p:cNvSpPr/>
            <p:nvPr/>
          </p:nvSpPr>
          <p:spPr>
            <a:xfrm>
              <a:off x="43254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48924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49764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506042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51422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522623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531021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53941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54781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55621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564828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Isosceles Triangle 582"/>
            <p:cNvSpPr/>
            <p:nvPr/>
          </p:nvSpPr>
          <p:spPr>
            <a:xfrm>
              <a:off x="491543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Isosceles Triangle 583"/>
            <p:cNvSpPr/>
            <p:nvPr/>
          </p:nvSpPr>
          <p:spPr>
            <a:xfrm>
              <a:off x="499798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Isosceles Triangle 584"/>
            <p:cNvSpPr/>
            <p:nvPr/>
          </p:nvSpPr>
          <p:spPr>
            <a:xfrm>
              <a:off x="508124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Isosceles Triangle 585"/>
            <p:cNvSpPr/>
            <p:nvPr/>
          </p:nvSpPr>
          <p:spPr>
            <a:xfrm>
              <a:off x="483145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Isosceles Triangle 586"/>
            <p:cNvSpPr/>
            <p:nvPr/>
          </p:nvSpPr>
          <p:spPr>
            <a:xfrm>
              <a:off x="55851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Isosceles Triangle 587"/>
            <p:cNvSpPr/>
            <p:nvPr/>
          </p:nvSpPr>
          <p:spPr>
            <a:xfrm>
              <a:off x="566766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Isosceles Triangle 588"/>
            <p:cNvSpPr/>
            <p:nvPr/>
          </p:nvSpPr>
          <p:spPr>
            <a:xfrm>
              <a:off x="550113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Isosceles Triangle 589"/>
            <p:cNvSpPr/>
            <p:nvPr/>
          </p:nvSpPr>
          <p:spPr>
            <a:xfrm>
              <a:off x="524920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Isosceles Triangle 590"/>
            <p:cNvSpPr/>
            <p:nvPr/>
          </p:nvSpPr>
          <p:spPr>
            <a:xfrm>
              <a:off x="533174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Isosceles Triangle 591"/>
            <p:cNvSpPr/>
            <p:nvPr/>
          </p:nvSpPr>
          <p:spPr>
            <a:xfrm>
              <a:off x="541500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Isosceles Triangle 592"/>
            <p:cNvSpPr/>
            <p:nvPr/>
          </p:nvSpPr>
          <p:spPr>
            <a:xfrm>
              <a:off x="516522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57301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58140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589806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597988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606386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614784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62318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63158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63997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648591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Isosceles Triangle 561"/>
            <p:cNvSpPr/>
            <p:nvPr/>
          </p:nvSpPr>
          <p:spPr>
            <a:xfrm>
              <a:off x="575307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Isosceles Triangle 562"/>
            <p:cNvSpPr/>
            <p:nvPr/>
          </p:nvSpPr>
          <p:spPr>
            <a:xfrm>
              <a:off x="58356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Isosceles Triangle 563"/>
            <p:cNvSpPr/>
            <p:nvPr/>
          </p:nvSpPr>
          <p:spPr>
            <a:xfrm>
              <a:off x="591887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Isosceles Triangle 564"/>
            <p:cNvSpPr/>
            <p:nvPr/>
          </p:nvSpPr>
          <p:spPr>
            <a:xfrm>
              <a:off x="56690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Isosceles Triangle 565"/>
            <p:cNvSpPr/>
            <p:nvPr/>
          </p:nvSpPr>
          <p:spPr>
            <a:xfrm>
              <a:off x="642275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Isosceles Triangle 566"/>
            <p:cNvSpPr/>
            <p:nvPr/>
          </p:nvSpPr>
          <p:spPr>
            <a:xfrm>
              <a:off x="650529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Isosceles Triangle 567"/>
            <p:cNvSpPr/>
            <p:nvPr/>
          </p:nvSpPr>
          <p:spPr>
            <a:xfrm>
              <a:off x="63387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Isosceles Triangle 568"/>
            <p:cNvSpPr/>
            <p:nvPr/>
          </p:nvSpPr>
          <p:spPr>
            <a:xfrm>
              <a:off x="608683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Isosceles Triangle 569"/>
            <p:cNvSpPr/>
            <p:nvPr/>
          </p:nvSpPr>
          <p:spPr>
            <a:xfrm>
              <a:off x="616938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Isosceles Triangle 570"/>
            <p:cNvSpPr/>
            <p:nvPr/>
          </p:nvSpPr>
          <p:spPr>
            <a:xfrm>
              <a:off x="625264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Isosceles Triangle 571"/>
            <p:cNvSpPr/>
            <p:nvPr/>
          </p:nvSpPr>
          <p:spPr>
            <a:xfrm>
              <a:off x="600285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65677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665172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6735700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Rectangle 533"/>
            <p:cNvSpPr/>
            <p:nvPr/>
          </p:nvSpPr>
          <p:spPr>
            <a:xfrm>
              <a:off x="68175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6901505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69854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7069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7153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7237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73235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Isosceles Triangle 540"/>
            <p:cNvSpPr/>
            <p:nvPr/>
          </p:nvSpPr>
          <p:spPr>
            <a:xfrm>
              <a:off x="659071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Isosceles Triangle 541"/>
            <p:cNvSpPr/>
            <p:nvPr/>
          </p:nvSpPr>
          <p:spPr>
            <a:xfrm>
              <a:off x="66732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Isosceles Triangle 542"/>
            <p:cNvSpPr/>
            <p:nvPr/>
          </p:nvSpPr>
          <p:spPr>
            <a:xfrm>
              <a:off x="67565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Isosceles Triangle 543"/>
            <p:cNvSpPr/>
            <p:nvPr/>
          </p:nvSpPr>
          <p:spPr>
            <a:xfrm>
              <a:off x="65067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Isosceles Triangle 544"/>
            <p:cNvSpPr/>
            <p:nvPr/>
          </p:nvSpPr>
          <p:spPr>
            <a:xfrm>
              <a:off x="726038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Isosceles Triangle 545"/>
            <p:cNvSpPr/>
            <p:nvPr/>
          </p:nvSpPr>
          <p:spPr>
            <a:xfrm>
              <a:off x="734293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Isosceles Triangle 546"/>
            <p:cNvSpPr/>
            <p:nvPr/>
          </p:nvSpPr>
          <p:spPr>
            <a:xfrm>
              <a:off x="7176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Isosceles Triangle 547"/>
            <p:cNvSpPr/>
            <p:nvPr/>
          </p:nvSpPr>
          <p:spPr>
            <a:xfrm>
              <a:off x="69244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Isosceles Triangle 548"/>
            <p:cNvSpPr/>
            <p:nvPr/>
          </p:nvSpPr>
          <p:spPr>
            <a:xfrm>
              <a:off x="70070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Isosceles Triangle 549"/>
            <p:cNvSpPr/>
            <p:nvPr/>
          </p:nvSpPr>
          <p:spPr>
            <a:xfrm>
              <a:off x="709027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Isosceles Triangle 550"/>
            <p:cNvSpPr/>
            <p:nvPr/>
          </p:nvSpPr>
          <p:spPr>
            <a:xfrm>
              <a:off x="68404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3839272" y="1804857"/>
            <a:ext cx="3474720" cy="932179"/>
            <a:chOff x="3991669" y="738057"/>
            <a:chExt cx="3474720" cy="932179"/>
          </a:xfrm>
        </p:grpSpPr>
        <p:sp>
          <p:nvSpPr>
            <p:cNvPr id="616" name="Rectangle 615"/>
            <p:cNvSpPr/>
            <p:nvPr/>
          </p:nvSpPr>
          <p:spPr>
            <a:xfrm>
              <a:off x="405267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4136658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422063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Rectangle 618"/>
            <p:cNvSpPr/>
            <p:nvPr/>
          </p:nvSpPr>
          <p:spPr>
            <a:xfrm>
              <a:off x="4302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386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4470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455440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638379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472235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48084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Isosceles Triangle 625"/>
            <p:cNvSpPr/>
            <p:nvPr/>
          </p:nvSpPr>
          <p:spPr>
            <a:xfrm>
              <a:off x="407564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Isosceles Triangle 626"/>
            <p:cNvSpPr/>
            <p:nvPr/>
          </p:nvSpPr>
          <p:spPr>
            <a:xfrm>
              <a:off x="415819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Isosceles Triangle 627"/>
            <p:cNvSpPr/>
            <p:nvPr/>
          </p:nvSpPr>
          <p:spPr>
            <a:xfrm>
              <a:off x="424145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Isosceles Triangle 628"/>
            <p:cNvSpPr/>
            <p:nvPr/>
          </p:nvSpPr>
          <p:spPr>
            <a:xfrm>
              <a:off x="399166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Isosceles Triangle 629"/>
            <p:cNvSpPr/>
            <p:nvPr/>
          </p:nvSpPr>
          <p:spPr>
            <a:xfrm>
              <a:off x="474532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Isosceles Triangle 630"/>
            <p:cNvSpPr/>
            <p:nvPr/>
          </p:nvSpPr>
          <p:spPr>
            <a:xfrm>
              <a:off x="482787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Isosceles Triangle 631"/>
            <p:cNvSpPr/>
            <p:nvPr/>
          </p:nvSpPr>
          <p:spPr>
            <a:xfrm>
              <a:off x="466134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Isosceles Triangle 632"/>
            <p:cNvSpPr/>
            <p:nvPr/>
          </p:nvSpPr>
          <p:spPr>
            <a:xfrm>
              <a:off x="4409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Isosceles Triangle 633"/>
            <p:cNvSpPr/>
            <p:nvPr/>
          </p:nvSpPr>
          <p:spPr>
            <a:xfrm>
              <a:off x="44919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Isosceles Triangle 634"/>
            <p:cNvSpPr/>
            <p:nvPr/>
          </p:nvSpPr>
          <p:spPr>
            <a:xfrm>
              <a:off x="457521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Isosceles Triangle 635"/>
            <p:cNvSpPr/>
            <p:nvPr/>
          </p:nvSpPr>
          <p:spPr>
            <a:xfrm>
              <a:off x="43254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48924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9764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506042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51422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522623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531021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53941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54781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55621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564828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Isosceles Triangle 646"/>
            <p:cNvSpPr/>
            <p:nvPr/>
          </p:nvSpPr>
          <p:spPr>
            <a:xfrm>
              <a:off x="491543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Isosceles Triangle 647"/>
            <p:cNvSpPr/>
            <p:nvPr/>
          </p:nvSpPr>
          <p:spPr>
            <a:xfrm>
              <a:off x="499798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Isosceles Triangle 648"/>
            <p:cNvSpPr/>
            <p:nvPr/>
          </p:nvSpPr>
          <p:spPr>
            <a:xfrm>
              <a:off x="508124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Isosceles Triangle 649"/>
            <p:cNvSpPr/>
            <p:nvPr/>
          </p:nvSpPr>
          <p:spPr>
            <a:xfrm>
              <a:off x="483145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Isosceles Triangle 650"/>
            <p:cNvSpPr/>
            <p:nvPr/>
          </p:nvSpPr>
          <p:spPr>
            <a:xfrm>
              <a:off x="55851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Isosceles Triangle 651"/>
            <p:cNvSpPr/>
            <p:nvPr/>
          </p:nvSpPr>
          <p:spPr>
            <a:xfrm>
              <a:off x="566766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Isosceles Triangle 652"/>
            <p:cNvSpPr/>
            <p:nvPr/>
          </p:nvSpPr>
          <p:spPr>
            <a:xfrm>
              <a:off x="550113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Isosceles Triangle 653"/>
            <p:cNvSpPr/>
            <p:nvPr/>
          </p:nvSpPr>
          <p:spPr>
            <a:xfrm>
              <a:off x="524920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Isosceles Triangle 654"/>
            <p:cNvSpPr/>
            <p:nvPr/>
          </p:nvSpPr>
          <p:spPr>
            <a:xfrm>
              <a:off x="533174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Isosceles Triangle 655"/>
            <p:cNvSpPr/>
            <p:nvPr/>
          </p:nvSpPr>
          <p:spPr>
            <a:xfrm>
              <a:off x="541500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Isosceles Triangle 656"/>
            <p:cNvSpPr/>
            <p:nvPr/>
          </p:nvSpPr>
          <p:spPr>
            <a:xfrm>
              <a:off x="516522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57301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58140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589806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597988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606386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614784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62318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63158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63997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648591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Isosceles Triangle 667"/>
            <p:cNvSpPr/>
            <p:nvPr/>
          </p:nvSpPr>
          <p:spPr>
            <a:xfrm>
              <a:off x="575307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Isosceles Triangle 668"/>
            <p:cNvSpPr/>
            <p:nvPr/>
          </p:nvSpPr>
          <p:spPr>
            <a:xfrm>
              <a:off x="58356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Isosceles Triangle 669"/>
            <p:cNvSpPr/>
            <p:nvPr/>
          </p:nvSpPr>
          <p:spPr>
            <a:xfrm>
              <a:off x="591887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Isosceles Triangle 670"/>
            <p:cNvSpPr/>
            <p:nvPr/>
          </p:nvSpPr>
          <p:spPr>
            <a:xfrm>
              <a:off x="56690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Isosceles Triangle 671"/>
            <p:cNvSpPr/>
            <p:nvPr/>
          </p:nvSpPr>
          <p:spPr>
            <a:xfrm>
              <a:off x="642275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Isosceles Triangle 672"/>
            <p:cNvSpPr/>
            <p:nvPr/>
          </p:nvSpPr>
          <p:spPr>
            <a:xfrm>
              <a:off x="650529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Isosceles Triangle 673"/>
            <p:cNvSpPr/>
            <p:nvPr/>
          </p:nvSpPr>
          <p:spPr>
            <a:xfrm>
              <a:off x="63387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Isosceles Triangle 674"/>
            <p:cNvSpPr/>
            <p:nvPr/>
          </p:nvSpPr>
          <p:spPr>
            <a:xfrm>
              <a:off x="608683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Isosceles Triangle 675"/>
            <p:cNvSpPr/>
            <p:nvPr/>
          </p:nvSpPr>
          <p:spPr>
            <a:xfrm>
              <a:off x="616938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Isosceles Triangle 676"/>
            <p:cNvSpPr/>
            <p:nvPr/>
          </p:nvSpPr>
          <p:spPr>
            <a:xfrm>
              <a:off x="625264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Isosceles Triangle 677"/>
            <p:cNvSpPr/>
            <p:nvPr/>
          </p:nvSpPr>
          <p:spPr>
            <a:xfrm>
              <a:off x="600285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65677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Rectangle 679"/>
            <p:cNvSpPr/>
            <p:nvPr/>
          </p:nvSpPr>
          <p:spPr>
            <a:xfrm>
              <a:off x="665172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6735700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68175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6901505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69854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7069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7153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7237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73235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Isosceles Triangle 688"/>
            <p:cNvSpPr/>
            <p:nvPr/>
          </p:nvSpPr>
          <p:spPr>
            <a:xfrm>
              <a:off x="659071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Isosceles Triangle 689"/>
            <p:cNvSpPr/>
            <p:nvPr/>
          </p:nvSpPr>
          <p:spPr>
            <a:xfrm>
              <a:off x="66732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Isosceles Triangle 690"/>
            <p:cNvSpPr/>
            <p:nvPr/>
          </p:nvSpPr>
          <p:spPr>
            <a:xfrm>
              <a:off x="67565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Isosceles Triangle 691"/>
            <p:cNvSpPr/>
            <p:nvPr/>
          </p:nvSpPr>
          <p:spPr>
            <a:xfrm>
              <a:off x="65067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Isosceles Triangle 692"/>
            <p:cNvSpPr/>
            <p:nvPr/>
          </p:nvSpPr>
          <p:spPr>
            <a:xfrm>
              <a:off x="726038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Isosceles Triangle 693"/>
            <p:cNvSpPr/>
            <p:nvPr/>
          </p:nvSpPr>
          <p:spPr>
            <a:xfrm>
              <a:off x="734293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Isosceles Triangle 694"/>
            <p:cNvSpPr/>
            <p:nvPr/>
          </p:nvSpPr>
          <p:spPr>
            <a:xfrm>
              <a:off x="7176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Isosceles Triangle 695"/>
            <p:cNvSpPr/>
            <p:nvPr/>
          </p:nvSpPr>
          <p:spPr>
            <a:xfrm>
              <a:off x="69244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Isosceles Triangle 696"/>
            <p:cNvSpPr/>
            <p:nvPr/>
          </p:nvSpPr>
          <p:spPr>
            <a:xfrm>
              <a:off x="70070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Isosceles Triangle 697"/>
            <p:cNvSpPr/>
            <p:nvPr/>
          </p:nvSpPr>
          <p:spPr>
            <a:xfrm>
              <a:off x="709027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Isosceles Triangle 698"/>
            <p:cNvSpPr/>
            <p:nvPr/>
          </p:nvSpPr>
          <p:spPr>
            <a:xfrm>
              <a:off x="68404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0" name="Group 699"/>
          <p:cNvGrpSpPr/>
          <p:nvPr/>
        </p:nvGrpSpPr>
        <p:grpSpPr>
          <a:xfrm>
            <a:off x="3839272" y="2871656"/>
            <a:ext cx="3474720" cy="932179"/>
            <a:chOff x="3991669" y="738057"/>
            <a:chExt cx="3474720" cy="932179"/>
          </a:xfrm>
        </p:grpSpPr>
        <p:sp>
          <p:nvSpPr>
            <p:cNvPr id="701" name="Rectangle 700"/>
            <p:cNvSpPr/>
            <p:nvPr/>
          </p:nvSpPr>
          <p:spPr>
            <a:xfrm>
              <a:off x="405267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4136658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22063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302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386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4470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455440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4638379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472235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48084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Isosceles Triangle 710"/>
            <p:cNvSpPr/>
            <p:nvPr/>
          </p:nvSpPr>
          <p:spPr>
            <a:xfrm>
              <a:off x="407564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Isosceles Triangle 711"/>
            <p:cNvSpPr/>
            <p:nvPr/>
          </p:nvSpPr>
          <p:spPr>
            <a:xfrm>
              <a:off x="415819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Isosceles Triangle 712"/>
            <p:cNvSpPr/>
            <p:nvPr/>
          </p:nvSpPr>
          <p:spPr>
            <a:xfrm>
              <a:off x="424145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Isosceles Triangle 713"/>
            <p:cNvSpPr/>
            <p:nvPr/>
          </p:nvSpPr>
          <p:spPr>
            <a:xfrm>
              <a:off x="399166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Isosceles Triangle 714"/>
            <p:cNvSpPr/>
            <p:nvPr/>
          </p:nvSpPr>
          <p:spPr>
            <a:xfrm>
              <a:off x="474532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Isosceles Triangle 715"/>
            <p:cNvSpPr/>
            <p:nvPr/>
          </p:nvSpPr>
          <p:spPr>
            <a:xfrm>
              <a:off x="482787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Isosceles Triangle 716"/>
            <p:cNvSpPr/>
            <p:nvPr/>
          </p:nvSpPr>
          <p:spPr>
            <a:xfrm>
              <a:off x="466134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Isosceles Triangle 717"/>
            <p:cNvSpPr/>
            <p:nvPr/>
          </p:nvSpPr>
          <p:spPr>
            <a:xfrm>
              <a:off x="4409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Isosceles Triangle 718"/>
            <p:cNvSpPr/>
            <p:nvPr/>
          </p:nvSpPr>
          <p:spPr>
            <a:xfrm>
              <a:off x="44919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Isosceles Triangle 719"/>
            <p:cNvSpPr/>
            <p:nvPr/>
          </p:nvSpPr>
          <p:spPr>
            <a:xfrm>
              <a:off x="457521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Isosceles Triangle 720"/>
            <p:cNvSpPr/>
            <p:nvPr/>
          </p:nvSpPr>
          <p:spPr>
            <a:xfrm>
              <a:off x="43254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Rectangle 721"/>
            <p:cNvSpPr/>
            <p:nvPr/>
          </p:nvSpPr>
          <p:spPr>
            <a:xfrm>
              <a:off x="48924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49764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506042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51422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522623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531021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ectangle 727"/>
            <p:cNvSpPr/>
            <p:nvPr/>
          </p:nvSpPr>
          <p:spPr>
            <a:xfrm>
              <a:off x="53941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54781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55621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564828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Isosceles Triangle 731"/>
            <p:cNvSpPr/>
            <p:nvPr/>
          </p:nvSpPr>
          <p:spPr>
            <a:xfrm>
              <a:off x="491543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Isosceles Triangle 732"/>
            <p:cNvSpPr/>
            <p:nvPr/>
          </p:nvSpPr>
          <p:spPr>
            <a:xfrm>
              <a:off x="499798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Isosceles Triangle 733"/>
            <p:cNvSpPr/>
            <p:nvPr/>
          </p:nvSpPr>
          <p:spPr>
            <a:xfrm>
              <a:off x="508124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Isosceles Triangle 734"/>
            <p:cNvSpPr/>
            <p:nvPr/>
          </p:nvSpPr>
          <p:spPr>
            <a:xfrm>
              <a:off x="483145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Isosceles Triangle 735"/>
            <p:cNvSpPr/>
            <p:nvPr/>
          </p:nvSpPr>
          <p:spPr>
            <a:xfrm>
              <a:off x="55851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Isosceles Triangle 736"/>
            <p:cNvSpPr/>
            <p:nvPr/>
          </p:nvSpPr>
          <p:spPr>
            <a:xfrm>
              <a:off x="566766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Isosceles Triangle 737"/>
            <p:cNvSpPr/>
            <p:nvPr/>
          </p:nvSpPr>
          <p:spPr>
            <a:xfrm>
              <a:off x="550113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Isosceles Triangle 738"/>
            <p:cNvSpPr/>
            <p:nvPr/>
          </p:nvSpPr>
          <p:spPr>
            <a:xfrm>
              <a:off x="524920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Isosceles Triangle 739"/>
            <p:cNvSpPr/>
            <p:nvPr/>
          </p:nvSpPr>
          <p:spPr>
            <a:xfrm>
              <a:off x="533174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Isosceles Triangle 740"/>
            <p:cNvSpPr/>
            <p:nvPr/>
          </p:nvSpPr>
          <p:spPr>
            <a:xfrm>
              <a:off x="541500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Isosceles Triangle 741"/>
            <p:cNvSpPr/>
            <p:nvPr/>
          </p:nvSpPr>
          <p:spPr>
            <a:xfrm>
              <a:off x="516522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57301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58140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589806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597988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606386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614784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62318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63158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63997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648591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Isosceles Triangle 752"/>
            <p:cNvSpPr/>
            <p:nvPr/>
          </p:nvSpPr>
          <p:spPr>
            <a:xfrm>
              <a:off x="575307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Isosceles Triangle 753"/>
            <p:cNvSpPr/>
            <p:nvPr/>
          </p:nvSpPr>
          <p:spPr>
            <a:xfrm>
              <a:off x="58356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Isosceles Triangle 754"/>
            <p:cNvSpPr/>
            <p:nvPr/>
          </p:nvSpPr>
          <p:spPr>
            <a:xfrm>
              <a:off x="591887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Isosceles Triangle 755"/>
            <p:cNvSpPr/>
            <p:nvPr/>
          </p:nvSpPr>
          <p:spPr>
            <a:xfrm>
              <a:off x="56690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Isosceles Triangle 756"/>
            <p:cNvSpPr/>
            <p:nvPr/>
          </p:nvSpPr>
          <p:spPr>
            <a:xfrm>
              <a:off x="642275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Isosceles Triangle 757"/>
            <p:cNvSpPr/>
            <p:nvPr/>
          </p:nvSpPr>
          <p:spPr>
            <a:xfrm>
              <a:off x="650529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Isosceles Triangle 758"/>
            <p:cNvSpPr/>
            <p:nvPr/>
          </p:nvSpPr>
          <p:spPr>
            <a:xfrm>
              <a:off x="63387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Isosceles Triangle 759"/>
            <p:cNvSpPr/>
            <p:nvPr/>
          </p:nvSpPr>
          <p:spPr>
            <a:xfrm>
              <a:off x="608683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Isosceles Triangle 760"/>
            <p:cNvSpPr/>
            <p:nvPr/>
          </p:nvSpPr>
          <p:spPr>
            <a:xfrm>
              <a:off x="616938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Isosceles Triangle 761"/>
            <p:cNvSpPr/>
            <p:nvPr/>
          </p:nvSpPr>
          <p:spPr>
            <a:xfrm>
              <a:off x="625264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Isosceles Triangle 762"/>
            <p:cNvSpPr/>
            <p:nvPr/>
          </p:nvSpPr>
          <p:spPr>
            <a:xfrm>
              <a:off x="600285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65677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665172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6735700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68175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6901505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69854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7069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7153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7237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Rectangle 772"/>
            <p:cNvSpPr/>
            <p:nvPr/>
          </p:nvSpPr>
          <p:spPr>
            <a:xfrm>
              <a:off x="73235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Isosceles Triangle 773"/>
            <p:cNvSpPr/>
            <p:nvPr/>
          </p:nvSpPr>
          <p:spPr>
            <a:xfrm>
              <a:off x="659071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Isosceles Triangle 774"/>
            <p:cNvSpPr/>
            <p:nvPr/>
          </p:nvSpPr>
          <p:spPr>
            <a:xfrm>
              <a:off x="66732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Isosceles Triangle 775"/>
            <p:cNvSpPr/>
            <p:nvPr/>
          </p:nvSpPr>
          <p:spPr>
            <a:xfrm>
              <a:off x="67565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Isosceles Triangle 776"/>
            <p:cNvSpPr/>
            <p:nvPr/>
          </p:nvSpPr>
          <p:spPr>
            <a:xfrm>
              <a:off x="65067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Isosceles Triangle 777"/>
            <p:cNvSpPr/>
            <p:nvPr/>
          </p:nvSpPr>
          <p:spPr>
            <a:xfrm>
              <a:off x="726038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Isosceles Triangle 778"/>
            <p:cNvSpPr/>
            <p:nvPr/>
          </p:nvSpPr>
          <p:spPr>
            <a:xfrm>
              <a:off x="734293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Isosceles Triangle 779"/>
            <p:cNvSpPr/>
            <p:nvPr/>
          </p:nvSpPr>
          <p:spPr>
            <a:xfrm>
              <a:off x="7176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Isosceles Triangle 780"/>
            <p:cNvSpPr/>
            <p:nvPr/>
          </p:nvSpPr>
          <p:spPr>
            <a:xfrm>
              <a:off x="69244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Isosceles Triangle 781"/>
            <p:cNvSpPr/>
            <p:nvPr/>
          </p:nvSpPr>
          <p:spPr>
            <a:xfrm>
              <a:off x="70070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Isosceles Triangle 782"/>
            <p:cNvSpPr/>
            <p:nvPr/>
          </p:nvSpPr>
          <p:spPr>
            <a:xfrm>
              <a:off x="709027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Isosceles Triangle 783"/>
            <p:cNvSpPr/>
            <p:nvPr/>
          </p:nvSpPr>
          <p:spPr>
            <a:xfrm>
              <a:off x="68404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3839272" y="4047314"/>
            <a:ext cx="3474720" cy="932179"/>
            <a:chOff x="3991669" y="738057"/>
            <a:chExt cx="3474720" cy="932179"/>
          </a:xfrm>
        </p:grpSpPr>
        <p:sp>
          <p:nvSpPr>
            <p:cNvPr id="786" name="Rectangle 785"/>
            <p:cNvSpPr/>
            <p:nvPr/>
          </p:nvSpPr>
          <p:spPr>
            <a:xfrm>
              <a:off x="405267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4136658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22063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302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4386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4470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455440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4638379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472235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48084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Isosceles Triangle 795"/>
            <p:cNvSpPr/>
            <p:nvPr/>
          </p:nvSpPr>
          <p:spPr>
            <a:xfrm>
              <a:off x="407564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Isosceles Triangle 796"/>
            <p:cNvSpPr/>
            <p:nvPr/>
          </p:nvSpPr>
          <p:spPr>
            <a:xfrm>
              <a:off x="415819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Isosceles Triangle 797"/>
            <p:cNvSpPr/>
            <p:nvPr/>
          </p:nvSpPr>
          <p:spPr>
            <a:xfrm>
              <a:off x="424145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Isosceles Triangle 798"/>
            <p:cNvSpPr/>
            <p:nvPr/>
          </p:nvSpPr>
          <p:spPr>
            <a:xfrm>
              <a:off x="399166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Isosceles Triangle 799"/>
            <p:cNvSpPr/>
            <p:nvPr/>
          </p:nvSpPr>
          <p:spPr>
            <a:xfrm>
              <a:off x="474532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Isosceles Triangle 800"/>
            <p:cNvSpPr/>
            <p:nvPr/>
          </p:nvSpPr>
          <p:spPr>
            <a:xfrm>
              <a:off x="482787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Isosceles Triangle 801"/>
            <p:cNvSpPr/>
            <p:nvPr/>
          </p:nvSpPr>
          <p:spPr>
            <a:xfrm>
              <a:off x="466134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Isosceles Triangle 802"/>
            <p:cNvSpPr/>
            <p:nvPr/>
          </p:nvSpPr>
          <p:spPr>
            <a:xfrm>
              <a:off x="4409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Isosceles Triangle 803"/>
            <p:cNvSpPr/>
            <p:nvPr/>
          </p:nvSpPr>
          <p:spPr>
            <a:xfrm>
              <a:off x="44919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Isosceles Triangle 804"/>
            <p:cNvSpPr/>
            <p:nvPr/>
          </p:nvSpPr>
          <p:spPr>
            <a:xfrm>
              <a:off x="457521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Isosceles Triangle 805"/>
            <p:cNvSpPr/>
            <p:nvPr/>
          </p:nvSpPr>
          <p:spPr>
            <a:xfrm>
              <a:off x="43254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8924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9764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506042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51422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522623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531021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53941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54781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55621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564828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Isosceles Triangle 816"/>
            <p:cNvSpPr/>
            <p:nvPr/>
          </p:nvSpPr>
          <p:spPr>
            <a:xfrm>
              <a:off x="491543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Isosceles Triangle 817"/>
            <p:cNvSpPr/>
            <p:nvPr/>
          </p:nvSpPr>
          <p:spPr>
            <a:xfrm>
              <a:off x="499798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Isosceles Triangle 818"/>
            <p:cNvSpPr/>
            <p:nvPr/>
          </p:nvSpPr>
          <p:spPr>
            <a:xfrm>
              <a:off x="508124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Isosceles Triangle 819"/>
            <p:cNvSpPr/>
            <p:nvPr/>
          </p:nvSpPr>
          <p:spPr>
            <a:xfrm>
              <a:off x="483145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Isosceles Triangle 820"/>
            <p:cNvSpPr/>
            <p:nvPr/>
          </p:nvSpPr>
          <p:spPr>
            <a:xfrm>
              <a:off x="55851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Isosceles Triangle 821"/>
            <p:cNvSpPr/>
            <p:nvPr/>
          </p:nvSpPr>
          <p:spPr>
            <a:xfrm>
              <a:off x="566766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Isosceles Triangle 822"/>
            <p:cNvSpPr/>
            <p:nvPr/>
          </p:nvSpPr>
          <p:spPr>
            <a:xfrm>
              <a:off x="550113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Isosceles Triangle 823"/>
            <p:cNvSpPr/>
            <p:nvPr/>
          </p:nvSpPr>
          <p:spPr>
            <a:xfrm>
              <a:off x="524920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Isosceles Triangle 824"/>
            <p:cNvSpPr/>
            <p:nvPr/>
          </p:nvSpPr>
          <p:spPr>
            <a:xfrm>
              <a:off x="533174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Isosceles Triangle 825"/>
            <p:cNvSpPr/>
            <p:nvPr/>
          </p:nvSpPr>
          <p:spPr>
            <a:xfrm>
              <a:off x="541500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Isosceles Triangle 826"/>
            <p:cNvSpPr/>
            <p:nvPr/>
          </p:nvSpPr>
          <p:spPr>
            <a:xfrm>
              <a:off x="516522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57301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58140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589806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597988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606386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614784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62318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63158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63997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648591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Isosceles Triangle 837"/>
            <p:cNvSpPr/>
            <p:nvPr/>
          </p:nvSpPr>
          <p:spPr>
            <a:xfrm>
              <a:off x="575307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Isosceles Triangle 838"/>
            <p:cNvSpPr/>
            <p:nvPr/>
          </p:nvSpPr>
          <p:spPr>
            <a:xfrm>
              <a:off x="58356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Isosceles Triangle 839"/>
            <p:cNvSpPr/>
            <p:nvPr/>
          </p:nvSpPr>
          <p:spPr>
            <a:xfrm>
              <a:off x="591887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Isosceles Triangle 840"/>
            <p:cNvSpPr/>
            <p:nvPr/>
          </p:nvSpPr>
          <p:spPr>
            <a:xfrm>
              <a:off x="56690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Isosceles Triangle 841"/>
            <p:cNvSpPr/>
            <p:nvPr/>
          </p:nvSpPr>
          <p:spPr>
            <a:xfrm>
              <a:off x="642275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Isosceles Triangle 842"/>
            <p:cNvSpPr/>
            <p:nvPr/>
          </p:nvSpPr>
          <p:spPr>
            <a:xfrm>
              <a:off x="650529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Isosceles Triangle 843"/>
            <p:cNvSpPr/>
            <p:nvPr/>
          </p:nvSpPr>
          <p:spPr>
            <a:xfrm>
              <a:off x="63387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Isosceles Triangle 844"/>
            <p:cNvSpPr/>
            <p:nvPr/>
          </p:nvSpPr>
          <p:spPr>
            <a:xfrm>
              <a:off x="608683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Isosceles Triangle 845"/>
            <p:cNvSpPr/>
            <p:nvPr/>
          </p:nvSpPr>
          <p:spPr>
            <a:xfrm>
              <a:off x="616938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Isosceles Triangle 846"/>
            <p:cNvSpPr/>
            <p:nvPr/>
          </p:nvSpPr>
          <p:spPr>
            <a:xfrm>
              <a:off x="625264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Isosceles Triangle 847"/>
            <p:cNvSpPr/>
            <p:nvPr/>
          </p:nvSpPr>
          <p:spPr>
            <a:xfrm>
              <a:off x="600285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65677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665172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6735700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68175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6901505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69854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7069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7153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7237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73235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Isosceles Triangle 858"/>
            <p:cNvSpPr/>
            <p:nvPr/>
          </p:nvSpPr>
          <p:spPr>
            <a:xfrm>
              <a:off x="659071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Isosceles Triangle 859"/>
            <p:cNvSpPr/>
            <p:nvPr/>
          </p:nvSpPr>
          <p:spPr>
            <a:xfrm>
              <a:off x="66732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Isosceles Triangle 860"/>
            <p:cNvSpPr/>
            <p:nvPr/>
          </p:nvSpPr>
          <p:spPr>
            <a:xfrm>
              <a:off x="67565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Isosceles Triangle 861"/>
            <p:cNvSpPr/>
            <p:nvPr/>
          </p:nvSpPr>
          <p:spPr>
            <a:xfrm>
              <a:off x="65067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Isosceles Triangle 862"/>
            <p:cNvSpPr/>
            <p:nvPr/>
          </p:nvSpPr>
          <p:spPr>
            <a:xfrm>
              <a:off x="726038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Isosceles Triangle 863"/>
            <p:cNvSpPr/>
            <p:nvPr/>
          </p:nvSpPr>
          <p:spPr>
            <a:xfrm>
              <a:off x="734293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Isosceles Triangle 864"/>
            <p:cNvSpPr/>
            <p:nvPr/>
          </p:nvSpPr>
          <p:spPr>
            <a:xfrm>
              <a:off x="7176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Isosceles Triangle 865"/>
            <p:cNvSpPr/>
            <p:nvPr/>
          </p:nvSpPr>
          <p:spPr>
            <a:xfrm>
              <a:off x="69244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Isosceles Triangle 866"/>
            <p:cNvSpPr/>
            <p:nvPr/>
          </p:nvSpPr>
          <p:spPr>
            <a:xfrm>
              <a:off x="70070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Isosceles Triangle 867"/>
            <p:cNvSpPr/>
            <p:nvPr/>
          </p:nvSpPr>
          <p:spPr>
            <a:xfrm>
              <a:off x="709027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Isosceles Triangle 868"/>
            <p:cNvSpPr/>
            <p:nvPr/>
          </p:nvSpPr>
          <p:spPr>
            <a:xfrm>
              <a:off x="68404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1" name="Isosceles Triangle 880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Isosceles Triangle 881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Isosceles Triangle 882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Isosceles Triangle 883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Isosceles Triangle 884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Isosceles Triangle 885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Isosceles Triangle 886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Isosceles Triangle 887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Isosceles Triangle 888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Isosceles Triangle 889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Isosceles Triangle 890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Isosceles Triangle 901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Isosceles Triangle 902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Isosceles Triangle 903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Isosceles Triangle 904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Isosceles Triangle 905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Isosceles Triangle 906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Isosceles Triangle 907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Isosceles Triangle 908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Isosceles Triangle 909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Isosceles Triangle 910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Isosceles Triangle 911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Isosceles Triangle 922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Isosceles Triangle 925"/>
          <p:cNvSpPr/>
          <p:nvPr/>
        </p:nvSpPr>
        <p:spPr>
          <a:xfrm>
            <a:off x="334073" y="61965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TextBox 474"/>
          <p:cNvSpPr txBox="1"/>
          <p:nvPr/>
        </p:nvSpPr>
        <p:spPr>
          <a:xfrm rot="5400000">
            <a:off x="7060956" y="5588181"/>
            <a:ext cx="9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192</a:t>
            </a:r>
            <a:endParaRPr lang="en-US" dirty="0"/>
          </a:p>
        </p:txBody>
      </p:sp>
      <p:grpSp>
        <p:nvGrpSpPr>
          <p:cNvPr id="487" name="Group 486"/>
          <p:cNvGrpSpPr/>
          <p:nvPr/>
        </p:nvGrpSpPr>
        <p:grpSpPr>
          <a:xfrm>
            <a:off x="334073" y="6160770"/>
            <a:ext cx="3474720" cy="1257103"/>
            <a:chOff x="334073" y="6160770"/>
            <a:chExt cx="3474720" cy="1257103"/>
          </a:xfrm>
        </p:grpSpPr>
        <p:grpSp>
          <p:nvGrpSpPr>
            <p:cNvPr id="41" name="Group 40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955" name="Rectangle 954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6" name="Rectangle 955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7" name="Rectangle 956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8" name="Rectangle 957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9" name="Rectangle 958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0" name="Rectangle 959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1" name="Rectangle 960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2" name="Rectangle 961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3" name="Rectangle 962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4" name="Rectangle 963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5" name="Isosceles Triangle 964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6" name="Isosceles Triangle 965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7" name="Isosceles Triangle 966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8" name="Isosceles Triangle 967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9" name="Isosceles Triangle 968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0" name="Isosceles Triangle 969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1" name="Isosceles Triangle 970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2" name="Isosceles Triangle 971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3" name="Isosceles Triangle 972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4" name="Isosceles Triangle 973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5" name="Isosceles Triangle 974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6" name="Rectangle 975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7" name="Rectangle 976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8" name="Rectangle 977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9" name="Rectangle 978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0" name="Rectangle 979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1" name="Rectangle 980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2" name="Rectangle 981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3" name="Rectangle 982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4" name="Rectangle 983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5" name="Rectangle 984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6" name="Isosceles Triangle 985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7" name="Isosceles Triangle 986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8" name="Isosceles Triangle 987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9" name="Isosceles Triangle 988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0" name="Isosceles Triangle 989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1" name="Isosceles Triangle 990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2" name="Isosceles Triangle 991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3" name="Isosceles Triangle 992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4" name="Isosceles Triangle 993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5" name="Isosceles Triangle 994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6" name="Isosceles Triangle 995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8" name="Rectangle 997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9" name="Rectangle 998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0" name="Rectangle 999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1" name="Rectangle 1000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2" name="Rectangle 1001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4" name="Rectangle 1003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5" name="Rectangle 1004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6" name="Rectangle 1005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7" name="Isosceles Triangle 1006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8" name="Isosceles Triangle 1007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9" name="Isosceles Triangle 1008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0" name="Isosceles Triangle 1009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1" name="Isosceles Triangle 1010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2" name="Isosceles Triangle 1011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3" name="Isosceles Triangle 1012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4" name="Isosceles Triangle 1013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5" name="Isosceles Triangle 1014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6" name="Isosceles Triangle 1015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7" name="Isosceles Triangle 1016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8" name="Rectangle 1017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9" name="Rectangle 1018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0" name="Rectangle 1019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1" name="Rectangle 1020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2" name="Rectangle 1021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3" name="Rectangle 1022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6" name="Rectangle 1025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7" name="Rectangle 1026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9" name="Rectangle 1038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0" name="Rectangle 1039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1" name="Isosceles Triangle 1040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2" name="Isosceles Triangle 1041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3" name="Isosceles Triangle 1042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4" name="Isosceles Triangle 1043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5" name="Isosceles Triangle 1044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6" name="Isosceles Triangle 1045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7" name="Isosceles Triangle 1046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" name="Isosceles Triangle 1047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9" name="Isosceles Triangle 1048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0" name="Isosceles Triangle 1049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1" name="Isosceles Triangle 1050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2" name="Group 1051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053" name="TextBox 1052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054" name="Straight Arrow Connector 1053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5" name="Group 1054"/>
          <p:cNvGrpSpPr/>
          <p:nvPr/>
        </p:nvGrpSpPr>
        <p:grpSpPr>
          <a:xfrm>
            <a:off x="334073" y="7401741"/>
            <a:ext cx="3474720" cy="1257103"/>
            <a:chOff x="334073" y="6160770"/>
            <a:chExt cx="3474720" cy="1257103"/>
          </a:xfrm>
        </p:grpSpPr>
        <p:grpSp>
          <p:nvGrpSpPr>
            <p:cNvPr id="1056" name="Group 1055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1060" name="Rectangle 1059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1" name="Rectangle 1060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2" name="Rectangle 1061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3" name="Rectangle 1062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4" name="Rectangle 1063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5" name="Rectangle 1064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6" name="Rectangle 1065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7" name="Rectangle 1066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8" name="Rectangle 1067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9" name="Rectangle 1068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0" name="Isosceles Triangle 1069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1" name="Isosceles Triangle 1070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2" name="Isosceles Triangle 1071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3" name="Isosceles Triangle 1072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4" name="Isosceles Triangle 1073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5" name="Isosceles Triangle 1074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6" name="Isosceles Triangle 1075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7" name="Isosceles Triangle 1076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8" name="Isosceles Triangle 1077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9" name="Isosceles Triangle 1078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0" name="Isosceles Triangle 1079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1" name="Rectangle 1080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2" name="Rectangle 1081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3" name="Rectangle 1082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4" name="Rectangle 1083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5" name="Rectangle 1084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6" name="Rectangle 1085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7" name="Rectangle 1086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8" name="Rectangle 1087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9" name="Rectangle 1088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0" name="Rectangle 1089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1" name="Isosceles Triangle 1090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2" name="Isosceles Triangle 1091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3" name="Isosceles Triangle 1092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4" name="Isosceles Triangle 1093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5" name="Isosceles Triangle 1094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6" name="Isosceles Triangle 1095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7" name="Isosceles Triangle 1096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8" name="Isosceles Triangle 1097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9" name="Isosceles Triangle 1098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0" name="Isosceles Triangle 1099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1" name="Isosceles Triangle 1100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2" name="Rectangle 1101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3" name="Rectangle 1102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4" name="Rectangle 1103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5" name="Rectangle 1104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6" name="Rectangle 1105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8" name="Rectangle 1107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9" name="Rectangle 1108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0" name="Rectangle 1109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1" name="Rectangle 1110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2" name="Isosceles Triangle 1111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3" name="Isosceles Triangle 1112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4" name="Isosceles Triangle 1113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5" name="Isosceles Triangle 1114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6" name="Isosceles Triangle 1115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7" name="Isosceles Triangle 1116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8" name="Isosceles Triangle 1117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9" name="Isosceles Triangle 1118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0" name="Isosceles Triangle 1119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1" name="Isosceles Triangle 1120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2" name="Isosceles Triangle 1121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3" name="Rectangle 1122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4" name="Rectangle 1123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5" name="Rectangle 1124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6" name="Rectangle 1125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7" name="Rectangle 1126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8" name="Rectangle 1127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9" name="Rectangle 1128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0" name="Rectangle 1129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1" name="Rectangle 1130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3" name="Isosceles Triangle 1132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4" name="Isosceles Triangle 1133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5" name="Isosceles Triangle 1134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6" name="Isosceles Triangle 1135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7" name="Isosceles Triangle 1136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8" name="Isosceles Triangle 1137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9" name="Isosceles Triangle 1138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0" name="Isosceles Triangle 1139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1" name="Isosceles Triangle 1140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2" name="Isosceles Triangle 1141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3" name="Isosceles Triangle 1142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7" name="Group 1056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058" name="TextBox 1057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059" name="Straight Arrow Connector 1058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4" name="Group 1143"/>
          <p:cNvGrpSpPr/>
          <p:nvPr/>
        </p:nvGrpSpPr>
        <p:grpSpPr>
          <a:xfrm>
            <a:off x="334073" y="8642713"/>
            <a:ext cx="3474720" cy="1257103"/>
            <a:chOff x="334073" y="6160770"/>
            <a:chExt cx="3474720" cy="1257103"/>
          </a:xfrm>
        </p:grpSpPr>
        <p:grpSp>
          <p:nvGrpSpPr>
            <p:cNvPr id="1145" name="Group 1144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1149" name="Rectangle 1148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0" name="Rectangle 1149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1" name="Rectangle 1150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2" name="Rectangle 1151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3" name="Rectangle 1152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4" name="Rectangle 1153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5" name="Rectangle 1154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6" name="Rectangle 1155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8" name="Rectangle 1157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9" name="Isosceles Triangle 1158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0" name="Isosceles Triangle 1159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1" name="Isosceles Triangle 1160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2" name="Isosceles Triangle 1161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3" name="Isosceles Triangle 1162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4" name="Isosceles Triangle 1163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5" name="Isosceles Triangle 1164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6" name="Isosceles Triangle 1165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7" name="Isosceles Triangle 1166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8" name="Isosceles Triangle 1167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9" name="Isosceles Triangle 1168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0" name="Rectangle 1169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1" name="Rectangle 1170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2" name="Rectangle 1171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3" name="Rectangle 1172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4" name="Rectangle 1173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5" name="Rectangle 1174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6" name="Rectangle 1175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7" name="Rectangle 1176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Rectangle 1177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9" name="Rectangle 1178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0" name="Isosceles Triangle 1179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1" name="Isosceles Triangle 1180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2" name="Isosceles Triangle 1181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3" name="Isosceles Triangle 1182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4" name="Isosceles Triangle 1183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5" name="Isosceles Triangle 1184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6" name="Isosceles Triangle 1185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7" name="Isosceles Triangle 1186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8" name="Isosceles Triangle 1187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9" name="Isosceles Triangle 1188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0" name="Isosceles Triangle 1189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1" name="Rectangle 1190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2" name="Rectangle 1191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3" name="Rectangle 1192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4" name="Rectangle 1193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5" name="Rectangle 1194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6" name="Rectangle 1195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7" name="Rectangle 1196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8" name="Rectangle 1197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9" name="Rectangle 1198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0" name="Rectangle 1199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1" name="Isosceles Triangle 1200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2" name="Isosceles Triangle 1201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3" name="Isosceles Triangle 1202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4" name="Isosceles Triangle 1203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5" name="Isosceles Triangle 1204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6" name="Isosceles Triangle 1205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7" name="Isosceles Triangle 1206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8" name="Isosceles Triangle 1207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9" name="Isosceles Triangle 1208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0" name="Isosceles Triangle 1209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1" name="Isosceles Triangle 1210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2" name="Isosceles Triangle 1221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Isosceles Triangle 1222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Isosceles Triangle 1223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Isosceles Triangle 1224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6" name="Isosceles Triangle 1225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7" name="Isosceles Triangle 1226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8" name="Isosceles Triangle 1227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9" name="Isosceles Triangle 1228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0" name="Isosceles Triangle 1229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1" name="Isosceles Triangle 1230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2" name="Isosceles Triangle 1231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6" name="Group 1145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147" name="TextBox 1146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148" name="Straight Arrow Connector 1147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4" name="Group 1523"/>
          <p:cNvGrpSpPr/>
          <p:nvPr/>
        </p:nvGrpSpPr>
        <p:grpSpPr>
          <a:xfrm>
            <a:off x="3839272" y="5310057"/>
            <a:ext cx="3474720" cy="932179"/>
            <a:chOff x="3991669" y="738057"/>
            <a:chExt cx="3474720" cy="932179"/>
          </a:xfrm>
        </p:grpSpPr>
        <p:sp>
          <p:nvSpPr>
            <p:cNvPr id="1525" name="Rectangle 1524"/>
            <p:cNvSpPr/>
            <p:nvPr/>
          </p:nvSpPr>
          <p:spPr>
            <a:xfrm>
              <a:off x="405267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6" name="Rectangle 1525"/>
            <p:cNvSpPr/>
            <p:nvPr/>
          </p:nvSpPr>
          <p:spPr>
            <a:xfrm>
              <a:off x="4136658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Rectangle 1526"/>
            <p:cNvSpPr/>
            <p:nvPr/>
          </p:nvSpPr>
          <p:spPr>
            <a:xfrm>
              <a:off x="422063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Rectangle 1527"/>
            <p:cNvSpPr/>
            <p:nvPr/>
          </p:nvSpPr>
          <p:spPr>
            <a:xfrm>
              <a:off x="4302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Rectangle 1528"/>
            <p:cNvSpPr/>
            <p:nvPr/>
          </p:nvSpPr>
          <p:spPr>
            <a:xfrm>
              <a:off x="4386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Rectangle 1529"/>
            <p:cNvSpPr/>
            <p:nvPr/>
          </p:nvSpPr>
          <p:spPr>
            <a:xfrm>
              <a:off x="4470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1" name="Rectangle 1530"/>
            <p:cNvSpPr/>
            <p:nvPr/>
          </p:nvSpPr>
          <p:spPr>
            <a:xfrm>
              <a:off x="455440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2" name="Rectangle 1531"/>
            <p:cNvSpPr/>
            <p:nvPr/>
          </p:nvSpPr>
          <p:spPr>
            <a:xfrm>
              <a:off x="4638379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3" name="Rectangle 1532"/>
            <p:cNvSpPr/>
            <p:nvPr/>
          </p:nvSpPr>
          <p:spPr>
            <a:xfrm>
              <a:off x="472235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4" name="Rectangle 1533"/>
            <p:cNvSpPr/>
            <p:nvPr/>
          </p:nvSpPr>
          <p:spPr>
            <a:xfrm>
              <a:off x="48084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5" name="Isosceles Triangle 1534"/>
            <p:cNvSpPr/>
            <p:nvPr/>
          </p:nvSpPr>
          <p:spPr>
            <a:xfrm>
              <a:off x="407564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6" name="Isosceles Triangle 1535"/>
            <p:cNvSpPr/>
            <p:nvPr/>
          </p:nvSpPr>
          <p:spPr>
            <a:xfrm>
              <a:off x="415819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7" name="Isosceles Triangle 1536"/>
            <p:cNvSpPr/>
            <p:nvPr/>
          </p:nvSpPr>
          <p:spPr>
            <a:xfrm>
              <a:off x="424145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" name="Isosceles Triangle 1537"/>
            <p:cNvSpPr/>
            <p:nvPr/>
          </p:nvSpPr>
          <p:spPr>
            <a:xfrm>
              <a:off x="399166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Isosceles Triangle 1538"/>
            <p:cNvSpPr/>
            <p:nvPr/>
          </p:nvSpPr>
          <p:spPr>
            <a:xfrm>
              <a:off x="474532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Isosceles Triangle 1539"/>
            <p:cNvSpPr/>
            <p:nvPr/>
          </p:nvSpPr>
          <p:spPr>
            <a:xfrm>
              <a:off x="482787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Isosceles Triangle 1540"/>
            <p:cNvSpPr/>
            <p:nvPr/>
          </p:nvSpPr>
          <p:spPr>
            <a:xfrm>
              <a:off x="466134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Isosceles Triangle 1541"/>
            <p:cNvSpPr/>
            <p:nvPr/>
          </p:nvSpPr>
          <p:spPr>
            <a:xfrm>
              <a:off x="4409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Isosceles Triangle 1542"/>
            <p:cNvSpPr/>
            <p:nvPr/>
          </p:nvSpPr>
          <p:spPr>
            <a:xfrm>
              <a:off x="44919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Isosceles Triangle 1543"/>
            <p:cNvSpPr/>
            <p:nvPr/>
          </p:nvSpPr>
          <p:spPr>
            <a:xfrm>
              <a:off x="457521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Isosceles Triangle 1544"/>
            <p:cNvSpPr/>
            <p:nvPr/>
          </p:nvSpPr>
          <p:spPr>
            <a:xfrm>
              <a:off x="43254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48924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49764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506042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51422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Rectangle 1549"/>
            <p:cNvSpPr/>
            <p:nvPr/>
          </p:nvSpPr>
          <p:spPr>
            <a:xfrm>
              <a:off x="522623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Rectangle 1550"/>
            <p:cNvSpPr/>
            <p:nvPr/>
          </p:nvSpPr>
          <p:spPr>
            <a:xfrm>
              <a:off x="531021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Rectangle 1551"/>
            <p:cNvSpPr/>
            <p:nvPr/>
          </p:nvSpPr>
          <p:spPr>
            <a:xfrm>
              <a:off x="539419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Rectangle 1552"/>
            <p:cNvSpPr/>
            <p:nvPr/>
          </p:nvSpPr>
          <p:spPr>
            <a:xfrm>
              <a:off x="547816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Rectangle 1553"/>
            <p:cNvSpPr/>
            <p:nvPr/>
          </p:nvSpPr>
          <p:spPr>
            <a:xfrm>
              <a:off x="556214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Rectangle 1554"/>
            <p:cNvSpPr/>
            <p:nvPr/>
          </p:nvSpPr>
          <p:spPr>
            <a:xfrm>
              <a:off x="5648280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Isosceles Triangle 1555"/>
            <p:cNvSpPr/>
            <p:nvPr/>
          </p:nvSpPr>
          <p:spPr>
            <a:xfrm>
              <a:off x="491543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Isosceles Triangle 1556"/>
            <p:cNvSpPr/>
            <p:nvPr/>
          </p:nvSpPr>
          <p:spPr>
            <a:xfrm>
              <a:off x="499798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Isosceles Triangle 1557"/>
            <p:cNvSpPr/>
            <p:nvPr/>
          </p:nvSpPr>
          <p:spPr>
            <a:xfrm>
              <a:off x="508124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Isosceles Triangle 1558"/>
            <p:cNvSpPr/>
            <p:nvPr/>
          </p:nvSpPr>
          <p:spPr>
            <a:xfrm>
              <a:off x="483145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Isosceles Triangle 1559"/>
            <p:cNvSpPr/>
            <p:nvPr/>
          </p:nvSpPr>
          <p:spPr>
            <a:xfrm>
              <a:off x="55851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1" name="Isosceles Triangle 1560"/>
            <p:cNvSpPr/>
            <p:nvPr/>
          </p:nvSpPr>
          <p:spPr>
            <a:xfrm>
              <a:off x="566766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2" name="Isosceles Triangle 1561"/>
            <p:cNvSpPr/>
            <p:nvPr/>
          </p:nvSpPr>
          <p:spPr>
            <a:xfrm>
              <a:off x="550113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Isosceles Triangle 1562"/>
            <p:cNvSpPr/>
            <p:nvPr/>
          </p:nvSpPr>
          <p:spPr>
            <a:xfrm>
              <a:off x="524920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Isosceles Triangle 1563"/>
            <p:cNvSpPr/>
            <p:nvPr/>
          </p:nvSpPr>
          <p:spPr>
            <a:xfrm>
              <a:off x="533174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Isosceles Triangle 1564"/>
            <p:cNvSpPr/>
            <p:nvPr/>
          </p:nvSpPr>
          <p:spPr>
            <a:xfrm>
              <a:off x="541500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Isosceles Triangle 1565"/>
            <p:cNvSpPr/>
            <p:nvPr/>
          </p:nvSpPr>
          <p:spPr>
            <a:xfrm>
              <a:off x="516522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Rectangle 1566"/>
            <p:cNvSpPr/>
            <p:nvPr/>
          </p:nvSpPr>
          <p:spPr>
            <a:xfrm>
              <a:off x="57301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Rectangle 1567"/>
            <p:cNvSpPr/>
            <p:nvPr/>
          </p:nvSpPr>
          <p:spPr>
            <a:xfrm>
              <a:off x="58140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Rectangle 1568"/>
            <p:cNvSpPr/>
            <p:nvPr/>
          </p:nvSpPr>
          <p:spPr>
            <a:xfrm>
              <a:off x="589806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Rectangle 1569"/>
            <p:cNvSpPr/>
            <p:nvPr/>
          </p:nvSpPr>
          <p:spPr>
            <a:xfrm>
              <a:off x="5979889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Rectangle 1570"/>
            <p:cNvSpPr/>
            <p:nvPr/>
          </p:nvSpPr>
          <p:spPr>
            <a:xfrm>
              <a:off x="6063868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Rectangle 1571"/>
            <p:cNvSpPr/>
            <p:nvPr/>
          </p:nvSpPr>
          <p:spPr>
            <a:xfrm>
              <a:off x="6147847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Rectangle 1572"/>
            <p:cNvSpPr/>
            <p:nvPr/>
          </p:nvSpPr>
          <p:spPr>
            <a:xfrm>
              <a:off x="62318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Rectangle 1573"/>
            <p:cNvSpPr/>
            <p:nvPr/>
          </p:nvSpPr>
          <p:spPr>
            <a:xfrm>
              <a:off x="6315805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Rectangle 1574"/>
            <p:cNvSpPr/>
            <p:nvPr/>
          </p:nvSpPr>
          <p:spPr>
            <a:xfrm>
              <a:off x="63997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Rectangle 1575"/>
            <p:cNvSpPr/>
            <p:nvPr/>
          </p:nvSpPr>
          <p:spPr>
            <a:xfrm>
              <a:off x="648591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Isosceles Triangle 1576"/>
            <p:cNvSpPr/>
            <p:nvPr/>
          </p:nvSpPr>
          <p:spPr>
            <a:xfrm>
              <a:off x="575307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Isosceles Triangle 1577"/>
            <p:cNvSpPr/>
            <p:nvPr/>
          </p:nvSpPr>
          <p:spPr>
            <a:xfrm>
              <a:off x="58356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Isosceles Triangle 1578"/>
            <p:cNvSpPr/>
            <p:nvPr/>
          </p:nvSpPr>
          <p:spPr>
            <a:xfrm>
              <a:off x="591887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Isosceles Triangle 1579"/>
            <p:cNvSpPr/>
            <p:nvPr/>
          </p:nvSpPr>
          <p:spPr>
            <a:xfrm>
              <a:off x="56690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Isosceles Triangle 1580"/>
            <p:cNvSpPr/>
            <p:nvPr/>
          </p:nvSpPr>
          <p:spPr>
            <a:xfrm>
              <a:off x="642275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Isosceles Triangle 1581"/>
            <p:cNvSpPr/>
            <p:nvPr/>
          </p:nvSpPr>
          <p:spPr>
            <a:xfrm>
              <a:off x="650529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Isosceles Triangle 1582"/>
            <p:cNvSpPr/>
            <p:nvPr/>
          </p:nvSpPr>
          <p:spPr>
            <a:xfrm>
              <a:off x="63387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Isosceles Triangle 1583"/>
            <p:cNvSpPr/>
            <p:nvPr/>
          </p:nvSpPr>
          <p:spPr>
            <a:xfrm>
              <a:off x="608683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Isosceles Triangle 1584"/>
            <p:cNvSpPr/>
            <p:nvPr/>
          </p:nvSpPr>
          <p:spPr>
            <a:xfrm>
              <a:off x="616938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Isosceles Triangle 1585"/>
            <p:cNvSpPr/>
            <p:nvPr/>
          </p:nvSpPr>
          <p:spPr>
            <a:xfrm>
              <a:off x="625264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Isosceles Triangle 1586"/>
            <p:cNvSpPr/>
            <p:nvPr/>
          </p:nvSpPr>
          <p:spPr>
            <a:xfrm>
              <a:off x="600285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Rectangle 1587"/>
            <p:cNvSpPr/>
            <p:nvPr/>
          </p:nvSpPr>
          <p:spPr>
            <a:xfrm>
              <a:off x="65677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Rectangle 1588"/>
            <p:cNvSpPr/>
            <p:nvPr/>
          </p:nvSpPr>
          <p:spPr>
            <a:xfrm>
              <a:off x="6651721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Rectangle 1589"/>
            <p:cNvSpPr/>
            <p:nvPr/>
          </p:nvSpPr>
          <p:spPr>
            <a:xfrm>
              <a:off x="6735700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Rectangle 1590"/>
            <p:cNvSpPr/>
            <p:nvPr/>
          </p:nvSpPr>
          <p:spPr>
            <a:xfrm>
              <a:off x="6817526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Rectangle 1591"/>
            <p:cNvSpPr/>
            <p:nvPr/>
          </p:nvSpPr>
          <p:spPr>
            <a:xfrm>
              <a:off x="6901505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6985484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7069463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7153442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Rectangle 1595"/>
            <p:cNvSpPr/>
            <p:nvPr/>
          </p:nvSpPr>
          <p:spPr>
            <a:xfrm>
              <a:off x="7237421" y="738057"/>
              <a:ext cx="82687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Rectangle 1596"/>
            <p:cNvSpPr/>
            <p:nvPr/>
          </p:nvSpPr>
          <p:spPr>
            <a:xfrm>
              <a:off x="7323553" y="738057"/>
              <a:ext cx="82687" cy="914400"/>
            </a:xfrm>
            <a:prstGeom prst="rect">
              <a:avLst/>
            </a:prstGeom>
            <a:solidFill>
              <a:srgbClr val="C053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8" name="Isosceles Triangle 1597"/>
            <p:cNvSpPr/>
            <p:nvPr/>
          </p:nvSpPr>
          <p:spPr>
            <a:xfrm>
              <a:off x="6590711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9" name="Isosceles Triangle 1598"/>
            <p:cNvSpPr/>
            <p:nvPr/>
          </p:nvSpPr>
          <p:spPr>
            <a:xfrm>
              <a:off x="6673254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Isosceles Triangle 1599"/>
            <p:cNvSpPr/>
            <p:nvPr/>
          </p:nvSpPr>
          <p:spPr>
            <a:xfrm>
              <a:off x="6756516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Isosceles Triangle 1600"/>
            <p:cNvSpPr/>
            <p:nvPr/>
          </p:nvSpPr>
          <p:spPr>
            <a:xfrm>
              <a:off x="6506732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Isosceles Triangle 1601"/>
            <p:cNvSpPr/>
            <p:nvPr/>
          </p:nvSpPr>
          <p:spPr>
            <a:xfrm>
              <a:off x="7260389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Isosceles Triangle 1602"/>
            <p:cNvSpPr/>
            <p:nvPr/>
          </p:nvSpPr>
          <p:spPr>
            <a:xfrm>
              <a:off x="734293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Isosceles Triangle 1603"/>
            <p:cNvSpPr/>
            <p:nvPr/>
          </p:nvSpPr>
          <p:spPr>
            <a:xfrm>
              <a:off x="7176410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5" name="Isosceles Triangle 1604"/>
            <p:cNvSpPr/>
            <p:nvPr/>
          </p:nvSpPr>
          <p:spPr>
            <a:xfrm>
              <a:off x="6924473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Isosceles Triangle 1605"/>
            <p:cNvSpPr/>
            <p:nvPr/>
          </p:nvSpPr>
          <p:spPr>
            <a:xfrm>
              <a:off x="7007017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Isosceles Triangle 1606"/>
            <p:cNvSpPr/>
            <p:nvPr/>
          </p:nvSpPr>
          <p:spPr>
            <a:xfrm>
              <a:off x="7090278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Isosceles Triangle 1607"/>
            <p:cNvSpPr/>
            <p:nvPr/>
          </p:nvSpPr>
          <p:spPr>
            <a:xfrm>
              <a:off x="6840495" y="1624517"/>
              <a:ext cx="123456" cy="45719"/>
            </a:xfrm>
            <a:prstGeom prst="triangle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9" name="Isosceles Triangle 1608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Isosceles Triangle 1609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Isosceles Triangle 1610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2" name="Isosceles Triangle 1611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3" name="Isosceles Triangle 1612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Isosceles Triangle 1613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Isosceles Triangle 1614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6" name="Isosceles Triangle 1615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Isosceles Triangle 1616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Isosceles Triangle 1617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Isosceles Triangle 1618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Isosceles Triangle 1619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Isosceles Triangle 1620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Isosceles Triangle 1621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Isosceles Triangle 1622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Isosceles Triangle 1623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Isosceles Triangle 1624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Isosceles Triangle 1625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Isosceles Triangle 1626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Isosceles Triangle 1627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Isosceles Triangle 1628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Isosceles Triangle 1629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Isosceles Triangle 1630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Isosceles Triangle 1631"/>
          <p:cNvSpPr/>
          <p:nvPr/>
        </p:nvSpPr>
        <p:spPr>
          <a:xfrm>
            <a:off x="7190536" y="6348917"/>
            <a:ext cx="123456" cy="45719"/>
          </a:xfrm>
          <a:prstGeom prst="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3" name="Group 1632"/>
          <p:cNvGrpSpPr/>
          <p:nvPr/>
        </p:nvGrpSpPr>
        <p:grpSpPr>
          <a:xfrm>
            <a:off x="3839272" y="6160770"/>
            <a:ext cx="3474720" cy="1257103"/>
            <a:chOff x="334073" y="6160770"/>
            <a:chExt cx="3474720" cy="1257103"/>
          </a:xfrm>
        </p:grpSpPr>
        <p:grpSp>
          <p:nvGrpSpPr>
            <p:cNvPr id="1634" name="Group 1633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1638" name="Rectangle 1637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6" name="Rectangle 1645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7" name="Rectangle 1646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8" name="Isosceles Triangle 1647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9" name="Isosceles Triangle 1648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0" name="Isosceles Triangle 1649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1" name="Isosceles Triangle 1650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2" name="Isosceles Triangle 1651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3" name="Isosceles Triangle 1652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4" name="Isosceles Triangle 1653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5" name="Isosceles Triangle 1654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6" name="Isosceles Triangle 1655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7" name="Isosceles Triangle 1656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8" name="Isosceles Triangle 1657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9" name="Rectangle 1658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0" name="Rectangle 1659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1" name="Rectangle 1660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2" name="Rectangle 1661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3" name="Rectangle 1662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4" name="Rectangle 1663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5" name="Rectangle 1664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6" name="Rectangle 1665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7" name="Rectangle 1666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8" name="Rectangle 1667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9" name="Isosceles Triangle 1668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0" name="Isosceles Triangle 1669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1" name="Isosceles Triangle 1670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2" name="Isosceles Triangle 1671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3" name="Isosceles Triangle 1672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4" name="Isosceles Triangle 1673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5" name="Isosceles Triangle 1674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6" name="Isosceles Triangle 1675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7" name="Isosceles Triangle 1676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8" name="Isosceles Triangle 1677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9" name="Isosceles Triangle 1678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0" name="Rectangle 1679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1" name="Rectangle 1680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2" name="Rectangle 1681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3" name="Rectangle 1682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4" name="Rectangle 1683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5" name="Rectangle 1684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6" name="Rectangle 1685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7" name="Rectangle 1686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8" name="Rectangle 1687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9" name="Rectangle 1688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0" name="Isosceles Triangle 1689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1" name="Isosceles Triangle 1690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2" name="Isosceles Triangle 1691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3" name="Isosceles Triangle 1692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4" name="Isosceles Triangle 1693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5" name="Isosceles Triangle 1694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6" name="Isosceles Triangle 1695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7" name="Isosceles Triangle 1696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8" name="Isosceles Triangle 1697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9" name="Isosceles Triangle 1698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0" name="Isosceles Triangle 1699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1" name="Rectangle 1700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2" name="Rectangle 1701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3" name="Rectangle 1702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4" name="Rectangle 1703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5" name="Rectangle 1704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6" name="Rectangle 1705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7" name="Rectangle 1706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8" name="Rectangle 1707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9" name="Rectangle 1708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0" name="Rectangle 1709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1" name="Isosceles Triangle 1710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2" name="Isosceles Triangle 1711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3" name="Isosceles Triangle 1712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4" name="Isosceles Triangle 1713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5" name="Isosceles Triangle 1714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6" name="Isosceles Triangle 1715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7" name="Isosceles Triangle 1716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8" name="Isosceles Triangle 1717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9" name="Isosceles Triangle 1718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0" name="Isosceles Triangle 1719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1" name="Isosceles Triangle 1720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35" name="Group 1634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636" name="TextBox 1635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637" name="Straight Arrow Connector 1636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2" name="Group 1721"/>
          <p:cNvGrpSpPr/>
          <p:nvPr/>
        </p:nvGrpSpPr>
        <p:grpSpPr>
          <a:xfrm>
            <a:off x="3839272" y="7401741"/>
            <a:ext cx="3474720" cy="1257103"/>
            <a:chOff x="334073" y="6160770"/>
            <a:chExt cx="3474720" cy="1257103"/>
          </a:xfrm>
        </p:grpSpPr>
        <p:grpSp>
          <p:nvGrpSpPr>
            <p:cNvPr id="1723" name="Group 1722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1727" name="Rectangle 1726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8" name="Rectangle 1727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9" name="Rectangle 1728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0" name="Rectangle 1729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1" name="Rectangle 1730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2" name="Rectangle 1731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3" name="Rectangle 1732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4" name="Rectangle 1733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5" name="Rectangle 1734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6" name="Rectangle 1735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7" name="Isosceles Triangle 1736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8" name="Isosceles Triangle 1737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9" name="Isosceles Triangle 1738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0" name="Isosceles Triangle 1739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1" name="Isosceles Triangle 1740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2" name="Isosceles Triangle 1741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3" name="Isosceles Triangle 1742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4" name="Isosceles Triangle 1743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5" name="Isosceles Triangle 1744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6" name="Isosceles Triangle 1745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7" name="Isosceles Triangle 1746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8" name="Rectangle 1747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9" name="Rectangle 1748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0" name="Rectangle 1749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1" name="Rectangle 1750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2" name="Rectangle 1751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3" name="Rectangle 1752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4" name="Rectangle 1753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5" name="Rectangle 1754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6" name="Rectangle 1755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7" name="Rectangle 1756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8" name="Isosceles Triangle 1757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9" name="Isosceles Triangle 1758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0" name="Isosceles Triangle 1759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1" name="Isosceles Triangle 1760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2" name="Isosceles Triangle 1761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3" name="Isosceles Triangle 1762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4" name="Isosceles Triangle 1763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5" name="Isosceles Triangle 1764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6" name="Isosceles Triangle 1765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7" name="Isosceles Triangle 1766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8" name="Isosceles Triangle 1767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9" name="Rectangle 1768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0" name="Rectangle 1769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1" name="Rectangle 1770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2" name="Rectangle 1771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3" name="Rectangle 1772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4" name="Rectangle 1773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5" name="Rectangle 1774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6" name="Rectangle 1775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7" name="Rectangle 1776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8" name="Rectangle 1777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9" name="Isosceles Triangle 1778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0" name="Isosceles Triangle 1779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1" name="Isosceles Triangle 1780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2" name="Isosceles Triangle 1781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3" name="Isosceles Triangle 1782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4" name="Isosceles Triangle 1783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5" name="Isosceles Triangle 1784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6" name="Isosceles Triangle 1785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7" name="Isosceles Triangle 1786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8" name="Isosceles Triangle 1787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9" name="Isosceles Triangle 1788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0" name="Rectangle 1789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1" name="Rectangle 1790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2" name="Rectangle 1791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3" name="Rectangle 1792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4" name="Rectangle 1793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5" name="Rectangle 1794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6" name="Rectangle 1795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7" name="Rectangle 1796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8" name="Rectangle 1797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9" name="Rectangle 1798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0" name="Isosceles Triangle 1799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1" name="Isosceles Triangle 1800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2" name="Isosceles Triangle 1801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3" name="Isosceles Triangle 1802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4" name="Isosceles Triangle 1803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5" name="Isosceles Triangle 1804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6" name="Isosceles Triangle 1805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7" name="Isosceles Triangle 1806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8" name="Isosceles Triangle 1807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9" name="Isosceles Triangle 1808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0" name="Isosceles Triangle 1809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4" name="Group 1723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725" name="TextBox 1724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726" name="Straight Arrow Connector 1725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11" name="Group 1810"/>
          <p:cNvGrpSpPr/>
          <p:nvPr/>
        </p:nvGrpSpPr>
        <p:grpSpPr>
          <a:xfrm>
            <a:off x="3839272" y="8642713"/>
            <a:ext cx="3474720" cy="1257103"/>
            <a:chOff x="334073" y="6160770"/>
            <a:chExt cx="3474720" cy="1257103"/>
          </a:xfrm>
        </p:grpSpPr>
        <p:grpSp>
          <p:nvGrpSpPr>
            <p:cNvPr id="1812" name="Group 1811"/>
            <p:cNvGrpSpPr/>
            <p:nvPr/>
          </p:nvGrpSpPr>
          <p:grpSpPr>
            <a:xfrm>
              <a:off x="334073" y="6485694"/>
              <a:ext cx="3474720" cy="932179"/>
              <a:chOff x="486473" y="6485694"/>
              <a:chExt cx="3474720" cy="932179"/>
            </a:xfrm>
          </p:grpSpPr>
          <p:sp>
            <p:nvSpPr>
              <p:cNvPr id="1816" name="Rectangle 1815"/>
              <p:cNvSpPr/>
              <p:nvPr/>
            </p:nvSpPr>
            <p:spPr>
              <a:xfrm>
                <a:off x="54748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7" name="Rectangle 1816"/>
              <p:cNvSpPr/>
              <p:nvPr/>
            </p:nvSpPr>
            <p:spPr>
              <a:xfrm>
                <a:off x="631462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8" name="Rectangle 1817"/>
              <p:cNvSpPr/>
              <p:nvPr/>
            </p:nvSpPr>
            <p:spPr>
              <a:xfrm>
                <a:off x="71544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9" name="Rectangle 1818"/>
              <p:cNvSpPr/>
              <p:nvPr/>
            </p:nvSpPr>
            <p:spPr>
              <a:xfrm>
                <a:off x="797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0" name="Rectangle 1819"/>
              <p:cNvSpPr/>
              <p:nvPr/>
            </p:nvSpPr>
            <p:spPr>
              <a:xfrm>
                <a:off x="881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1" name="Rectangle 1820"/>
              <p:cNvSpPr/>
              <p:nvPr/>
            </p:nvSpPr>
            <p:spPr>
              <a:xfrm>
                <a:off x="965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2" name="Rectangle 1821"/>
              <p:cNvSpPr/>
              <p:nvPr/>
            </p:nvSpPr>
            <p:spPr>
              <a:xfrm>
                <a:off x="104920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3" name="Rectangle 1822"/>
              <p:cNvSpPr/>
              <p:nvPr/>
            </p:nvSpPr>
            <p:spPr>
              <a:xfrm>
                <a:off x="1133183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4" name="Rectangle 1823"/>
              <p:cNvSpPr/>
              <p:nvPr/>
            </p:nvSpPr>
            <p:spPr>
              <a:xfrm>
                <a:off x="121716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5" name="Rectangle 1824"/>
              <p:cNvSpPr/>
              <p:nvPr/>
            </p:nvSpPr>
            <p:spPr>
              <a:xfrm>
                <a:off x="13032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6" name="Isosceles Triangle 1825"/>
              <p:cNvSpPr/>
              <p:nvPr/>
            </p:nvSpPr>
            <p:spPr>
              <a:xfrm>
                <a:off x="57045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7" name="Isosceles Triangle 1826"/>
              <p:cNvSpPr/>
              <p:nvPr/>
            </p:nvSpPr>
            <p:spPr>
              <a:xfrm>
                <a:off x="65299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8" name="Isosceles Triangle 1827"/>
              <p:cNvSpPr/>
              <p:nvPr/>
            </p:nvSpPr>
            <p:spPr>
              <a:xfrm>
                <a:off x="73625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9" name="Isosceles Triangle 1828"/>
              <p:cNvSpPr/>
              <p:nvPr/>
            </p:nvSpPr>
            <p:spPr>
              <a:xfrm>
                <a:off x="48647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0" name="Isosceles Triangle 1829"/>
              <p:cNvSpPr/>
              <p:nvPr/>
            </p:nvSpPr>
            <p:spPr>
              <a:xfrm>
                <a:off x="124013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1" name="Isosceles Triangle 1830"/>
              <p:cNvSpPr/>
              <p:nvPr/>
            </p:nvSpPr>
            <p:spPr>
              <a:xfrm>
                <a:off x="132267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2" name="Isosceles Triangle 1831"/>
              <p:cNvSpPr/>
              <p:nvPr/>
            </p:nvSpPr>
            <p:spPr>
              <a:xfrm>
                <a:off x="115615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3" name="Isosceles Triangle 1832"/>
              <p:cNvSpPr/>
              <p:nvPr/>
            </p:nvSpPr>
            <p:spPr>
              <a:xfrm>
                <a:off x="904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4" name="Isosceles Triangle 1833"/>
              <p:cNvSpPr/>
              <p:nvPr/>
            </p:nvSpPr>
            <p:spPr>
              <a:xfrm>
                <a:off x="9867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5" name="Isosceles Triangle 1834"/>
              <p:cNvSpPr/>
              <p:nvPr/>
            </p:nvSpPr>
            <p:spPr>
              <a:xfrm>
                <a:off x="107001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6" name="Isosceles Triangle 1835"/>
              <p:cNvSpPr/>
              <p:nvPr/>
            </p:nvSpPr>
            <p:spPr>
              <a:xfrm>
                <a:off x="8202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7" name="Rectangle 1836"/>
              <p:cNvSpPr/>
              <p:nvPr/>
            </p:nvSpPr>
            <p:spPr>
              <a:xfrm>
                <a:off x="13872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8" name="Rectangle 1837"/>
              <p:cNvSpPr/>
              <p:nvPr/>
            </p:nvSpPr>
            <p:spPr>
              <a:xfrm>
                <a:off x="14712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9" name="Rectangle 1838"/>
              <p:cNvSpPr/>
              <p:nvPr/>
            </p:nvSpPr>
            <p:spPr>
              <a:xfrm>
                <a:off x="155523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0" name="Rectangle 1839"/>
              <p:cNvSpPr/>
              <p:nvPr/>
            </p:nvSpPr>
            <p:spPr>
              <a:xfrm>
                <a:off x="16370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1" name="Rectangle 1840"/>
              <p:cNvSpPr/>
              <p:nvPr/>
            </p:nvSpPr>
            <p:spPr>
              <a:xfrm>
                <a:off x="172103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2" name="Rectangle 1841"/>
              <p:cNvSpPr/>
              <p:nvPr/>
            </p:nvSpPr>
            <p:spPr>
              <a:xfrm>
                <a:off x="180501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3" name="Rectangle 1842"/>
              <p:cNvSpPr/>
              <p:nvPr/>
            </p:nvSpPr>
            <p:spPr>
              <a:xfrm>
                <a:off x="188899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4" name="Rectangle 1843"/>
              <p:cNvSpPr/>
              <p:nvPr/>
            </p:nvSpPr>
            <p:spPr>
              <a:xfrm>
                <a:off x="197297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5" name="Rectangle 1844"/>
              <p:cNvSpPr/>
              <p:nvPr/>
            </p:nvSpPr>
            <p:spPr>
              <a:xfrm>
                <a:off x="205695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6" name="Rectangle 1845"/>
              <p:cNvSpPr/>
              <p:nvPr/>
            </p:nvSpPr>
            <p:spPr>
              <a:xfrm>
                <a:off x="2143084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7" name="Isosceles Triangle 1846"/>
              <p:cNvSpPr/>
              <p:nvPr/>
            </p:nvSpPr>
            <p:spPr>
              <a:xfrm>
                <a:off x="141024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8" name="Isosceles Triangle 1847"/>
              <p:cNvSpPr/>
              <p:nvPr/>
            </p:nvSpPr>
            <p:spPr>
              <a:xfrm>
                <a:off x="149278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9" name="Isosceles Triangle 1848"/>
              <p:cNvSpPr/>
              <p:nvPr/>
            </p:nvSpPr>
            <p:spPr>
              <a:xfrm>
                <a:off x="157604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0" name="Isosceles Triangle 1849"/>
              <p:cNvSpPr/>
              <p:nvPr/>
            </p:nvSpPr>
            <p:spPr>
              <a:xfrm>
                <a:off x="132626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1" name="Isosceles Triangle 1850"/>
              <p:cNvSpPr/>
              <p:nvPr/>
            </p:nvSpPr>
            <p:spPr>
              <a:xfrm>
                <a:off x="20799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2" name="Isosceles Triangle 1851"/>
              <p:cNvSpPr/>
              <p:nvPr/>
            </p:nvSpPr>
            <p:spPr>
              <a:xfrm>
                <a:off x="216246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3" name="Isosceles Triangle 1852"/>
              <p:cNvSpPr/>
              <p:nvPr/>
            </p:nvSpPr>
            <p:spPr>
              <a:xfrm>
                <a:off x="199594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4" name="Isosceles Triangle 1853"/>
              <p:cNvSpPr/>
              <p:nvPr/>
            </p:nvSpPr>
            <p:spPr>
              <a:xfrm>
                <a:off x="174400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5" name="Isosceles Triangle 1854"/>
              <p:cNvSpPr/>
              <p:nvPr/>
            </p:nvSpPr>
            <p:spPr>
              <a:xfrm>
                <a:off x="182654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6" name="Isosceles Triangle 1855"/>
              <p:cNvSpPr/>
              <p:nvPr/>
            </p:nvSpPr>
            <p:spPr>
              <a:xfrm>
                <a:off x="190980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7" name="Isosceles Triangle 1856"/>
              <p:cNvSpPr/>
              <p:nvPr/>
            </p:nvSpPr>
            <p:spPr>
              <a:xfrm>
                <a:off x="166002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8" name="Rectangle 1857"/>
              <p:cNvSpPr/>
              <p:nvPr/>
            </p:nvSpPr>
            <p:spPr>
              <a:xfrm>
                <a:off x="22249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9" name="Rectangle 1858"/>
              <p:cNvSpPr/>
              <p:nvPr/>
            </p:nvSpPr>
            <p:spPr>
              <a:xfrm>
                <a:off x="23088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0" name="Rectangle 1859"/>
              <p:cNvSpPr/>
              <p:nvPr/>
            </p:nvSpPr>
            <p:spPr>
              <a:xfrm>
                <a:off x="239286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1" name="Rectangle 1860"/>
              <p:cNvSpPr/>
              <p:nvPr/>
            </p:nvSpPr>
            <p:spPr>
              <a:xfrm>
                <a:off x="2474693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2" name="Rectangle 1861"/>
              <p:cNvSpPr/>
              <p:nvPr/>
            </p:nvSpPr>
            <p:spPr>
              <a:xfrm>
                <a:off x="2558672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3" name="Rectangle 1862"/>
              <p:cNvSpPr/>
              <p:nvPr/>
            </p:nvSpPr>
            <p:spPr>
              <a:xfrm>
                <a:off x="2642651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4" name="Rectangle 1863"/>
              <p:cNvSpPr/>
              <p:nvPr/>
            </p:nvSpPr>
            <p:spPr>
              <a:xfrm>
                <a:off x="27266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5" name="Rectangle 1864"/>
              <p:cNvSpPr/>
              <p:nvPr/>
            </p:nvSpPr>
            <p:spPr>
              <a:xfrm>
                <a:off x="2810609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6" name="Rectangle 1865"/>
              <p:cNvSpPr/>
              <p:nvPr/>
            </p:nvSpPr>
            <p:spPr>
              <a:xfrm>
                <a:off x="28945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7" name="Rectangle 1866"/>
              <p:cNvSpPr/>
              <p:nvPr/>
            </p:nvSpPr>
            <p:spPr>
              <a:xfrm>
                <a:off x="298072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8" name="Isosceles Triangle 1867"/>
              <p:cNvSpPr/>
              <p:nvPr/>
            </p:nvSpPr>
            <p:spPr>
              <a:xfrm>
                <a:off x="224787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9" name="Isosceles Triangle 1868"/>
              <p:cNvSpPr/>
              <p:nvPr/>
            </p:nvSpPr>
            <p:spPr>
              <a:xfrm>
                <a:off x="23304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0" name="Isosceles Triangle 1869"/>
              <p:cNvSpPr/>
              <p:nvPr/>
            </p:nvSpPr>
            <p:spPr>
              <a:xfrm>
                <a:off x="241368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1" name="Isosceles Triangle 1870"/>
              <p:cNvSpPr/>
              <p:nvPr/>
            </p:nvSpPr>
            <p:spPr>
              <a:xfrm>
                <a:off x="21638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2" name="Isosceles Triangle 1871"/>
              <p:cNvSpPr/>
              <p:nvPr/>
            </p:nvSpPr>
            <p:spPr>
              <a:xfrm>
                <a:off x="291755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3" name="Isosceles Triangle 1872"/>
              <p:cNvSpPr/>
              <p:nvPr/>
            </p:nvSpPr>
            <p:spPr>
              <a:xfrm>
                <a:off x="300010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4" name="Isosceles Triangle 1873"/>
              <p:cNvSpPr/>
              <p:nvPr/>
            </p:nvSpPr>
            <p:spPr>
              <a:xfrm>
                <a:off x="28335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5" name="Isosceles Triangle 1874"/>
              <p:cNvSpPr/>
              <p:nvPr/>
            </p:nvSpPr>
            <p:spPr>
              <a:xfrm>
                <a:off x="258164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6" name="Isosceles Triangle 1875"/>
              <p:cNvSpPr/>
              <p:nvPr/>
            </p:nvSpPr>
            <p:spPr>
              <a:xfrm>
                <a:off x="266418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7" name="Isosceles Triangle 1876"/>
              <p:cNvSpPr/>
              <p:nvPr/>
            </p:nvSpPr>
            <p:spPr>
              <a:xfrm>
                <a:off x="274744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8" name="Isosceles Triangle 1877"/>
              <p:cNvSpPr/>
              <p:nvPr/>
            </p:nvSpPr>
            <p:spPr>
              <a:xfrm>
                <a:off x="249766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9" name="Rectangle 1878"/>
              <p:cNvSpPr/>
              <p:nvPr/>
            </p:nvSpPr>
            <p:spPr>
              <a:xfrm>
                <a:off x="30625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0" name="Rectangle 1879"/>
              <p:cNvSpPr/>
              <p:nvPr/>
            </p:nvSpPr>
            <p:spPr>
              <a:xfrm>
                <a:off x="3146525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1" name="Rectangle 1880"/>
              <p:cNvSpPr/>
              <p:nvPr/>
            </p:nvSpPr>
            <p:spPr>
              <a:xfrm>
                <a:off x="3230504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2" name="Rectangle 1881"/>
              <p:cNvSpPr/>
              <p:nvPr/>
            </p:nvSpPr>
            <p:spPr>
              <a:xfrm>
                <a:off x="3312330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3" name="Rectangle 1882"/>
              <p:cNvSpPr/>
              <p:nvPr/>
            </p:nvSpPr>
            <p:spPr>
              <a:xfrm>
                <a:off x="3396309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4" name="Rectangle 1883"/>
              <p:cNvSpPr/>
              <p:nvPr/>
            </p:nvSpPr>
            <p:spPr>
              <a:xfrm>
                <a:off x="3480288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5" name="Rectangle 1884"/>
              <p:cNvSpPr/>
              <p:nvPr/>
            </p:nvSpPr>
            <p:spPr>
              <a:xfrm>
                <a:off x="3564267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6" name="Rectangle 1885"/>
              <p:cNvSpPr/>
              <p:nvPr/>
            </p:nvSpPr>
            <p:spPr>
              <a:xfrm>
                <a:off x="3648246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7" name="Rectangle 1886"/>
              <p:cNvSpPr/>
              <p:nvPr/>
            </p:nvSpPr>
            <p:spPr>
              <a:xfrm>
                <a:off x="3732225" y="6485694"/>
                <a:ext cx="82687" cy="91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8" name="Rectangle 1887"/>
              <p:cNvSpPr/>
              <p:nvPr/>
            </p:nvSpPr>
            <p:spPr>
              <a:xfrm>
                <a:off x="3818357" y="6485694"/>
                <a:ext cx="82687" cy="914400"/>
              </a:xfrm>
              <a:prstGeom prst="rect">
                <a:avLst/>
              </a:prstGeom>
              <a:solidFill>
                <a:srgbClr val="AA3F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9" name="Isosceles Triangle 1888"/>
              <p:cNvSpPr/>
              <p:nvPr/>
            </p:nvSpPr>
            <p:spPr>
              <a:xfrm>
                <a:off x="3085515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0" name="Isosceles Triangle 1889"/>
              <p:cNvSpPr/>
              <p:nvPr/>
            </p:nvSpPr>
            <p:spPr>
              <a:xfrm>
                <a:off x="3168058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1" name="Isosceles Triangle 1890"/>
              <p:cNvSpPr/>
              <p:nvPr/>
            </p:nvSpPr>
            <p:spPr>
              <a:xfrm>
                <a:off x="3251320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2" name="Isosceles Triangle 1891"/>
              <p:cNvSpPr/>
              <p:nvPr/>
            </p:nvSpPr>
            <p:spPr>
              <a:xfrm>
                <a:off x="3001536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3" name="Isosceles Triangle 1892"/>
              <p:cNvSpPr/>
              <p:nvPr/>
            </p:nvSpPr>
            <p:spPr>
              <a:xfrm>
                <a:off x="3755193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4" name="Isosceles Triangle 1893"/>
              <p:cNvSpPr/>
              <p:nvPr/>
            </p:nvSpPr>
            <p:spPr>
              <a:xfrm>
                <a:off x="383773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5" name="Isosceles Triangle 1894"/>
              <p:cNvSpPr/>
              <p:nvPr/>
            </p:nvSpPr>
            <p:spPr>
              <a:xfrm>
                <a:off x="3671214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6" name="Isosceles Triangle 1895"/>
              <p:cNvSpPr/>
              <p:nvPr/>
            </p:nvSpPr>
            <p:spPr>
              <a:xfrm>
                <a:off x="3419277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7" name="Isosceles Triangle 1896"/>
              <p:cNvSpPr/>
              <p:nvPr/>
            </p:nvSpPr>
            <p:spPr>
              <a:xfrm>
                <a:off x="3501821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8" name="Isosceles Triangle 1897"/>
              <p:cNvSpPr/>
              <p:nvPr/>
            </p:nvSpPr>
            <p:spPr>
              <a:xfrm>
                <a:off x="3585082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9" name="Isosceles Triangle 1898"/>
              <p:cNvSpPr/>
              <p:nvPr/>
            </p:nvSpPr>
            <p:spPr>
              <a:xfrm>
                <a:off x="3335299" y="7372154"/>
                <a:ext cx="123456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3" name="Group 1812"/>
            <p:cNvGrpSpPr/>
            <p:nvPr/>
          </p:nvGrpSpPr>
          <p:grpSpPr>
            <a:xfrm>
              <a:off x="1931670" y="6160770"/>
              <a:ext cx="1116330" cy="369332"/>
              <a:chOff x="1813560" y="4956810"/>
              <a:chExt cx="1116330" cy="369332"/>
            </a:xfrm>
          </p:grpSpPr>
          <p:sp>
            <p:nvSpPr>
              <p:cNvPr id="1814" name="TextBox 1813"/>
              <p:cNvSpPr txBox="1"/>
              <p:nvPr/>
            </p:nvSpPr>
            <p:spPr>
              <a:xfrm>
                <a:off x="1813560" y="4956810"/>
                <a:ext cx="98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RGB 170</a:t>
                </a:r>
                <a:endParaRPr lang="en-US" dirty="0"/>
              </a:p>
            </p:txBody>
          </p:sp>
          <p:cxnSp>
            <p:nvCxnSpPr>
              <p:cNvPr id="1815" name="Straight Arrow Connector 1814"/>
              <p:cNvCxnSpPr/>
              <p:nvPr/>
            </p:nvCxnSpPr>
            <p:spPr>
              <a:xfrm>
                <a:off x="2815590" y="5116830"/>
                <a:ext cx="114300" cy="1371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0" name="Group 1899"/>
          <p:cNvGrpSpPr/>
          <p:nvPr/>
        </p:nvGrpSpPr>
        <p:grpSpPr>
          <a:xfrm rot="16200000">
            <a:off x="-373499" y="4281896"/>
            <a:ext cx="1116330" cy="369332"/>
            <a:chOff x="1813560" y="4956810"/>
            <a:chExt cx="1116330" cy="369332"/>
          </a:xfrm>
        </p:grpSpPr>
        <p:sp>
          <p:nvSpPr>
            <p:cNvPr id="1901" name="TextBox 1900"/>
            <p:cNvSpPr txBox="1"/>
            <p:nvPr/>
          </p:nvSpPr>
          <p:spPr>
            <a:xfrm>
              <a:off x="1813560" y="4956810"/>
              <a:ext cx="982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RGB 149</a:t>
              </a:r>
              <a:endParaRPr lang="en-US" dirty="0"/>
            </a:p>
          </p:txBody>
        </p:sp>
        <p:cxnSp>
          <p:nvCxnSpPr>
            <p:cNvPr id="1902" name="Straight Arrow Connector 1901"/>
            <p:cNvCxnSpPr/>
            <p:nvPr/>
          </p:nvCxnSpPr>
          <p:spPr>
            <a:xfrm>
              <a:off x="2815590" y="5116830"/>
              <a:ext cx="1143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3" name="Group 1902"/>
          <p:cNvGrpSpPr/>
          <p:nvPr/>
        </p:nvGrpSpPr>
        <p:grpSpPr>
          <a:xfrm rot="16200000">
            <a:off x="-373499" y="3106239"/>
            <a:ext cx="1116330" cy="369332"/>
            <a:chOff x="1813560" y="4956810"/>
            <a:chExt cx="1116330" cy="369332"/>
          </a:xfrm>
        </p:grpSpPr>
        <p:sp>
          <p:nvSpPr>
            <p:cNvPr id="1904" name="TextBox 1903"/>
            <p:cNvSpPr txBox="1"/>
            <p:nvPr/>
          </p:nvSpPr>
          <p:spPr>
            <a:xfrm>
              <a:off x="1813560" y="4956810"/>
              <a:ext cx="982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RGB 149</a:t>
              </a:r>
              <a:endParaRPr lang="en-US" dirty="0"/>
            </a:p>
          </p:txBody>
        </p:sp>
        <p:cxnSp>
          <p:nvCxnSpPr>
            <p:cNvPr id="1905" name="Straight Arrow Connector 1904"/>
            <p:cNvCxnSpPr/>
            <p:nvPr/>
          </p:nvCxnSpPr>
          <p:spPr>
            <a:xfrm>
              <a:off x="2815590" y="5116830"/>
              <a:ext cx="1143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6" name="Group 1905"/>
          <p:cNvGrpSpPr/>
          <p:nvPr/>
        </p:nvGrpSpPr>
        <p:grpSpPr>
          <a:xfrm rot="16200000">
            <a:off x="-373499" y="2017668"/>
            <a:ext cx="1116330" cy="369332"/>
            <a:chOff x="1813560" y="4956810"/>
            <a:chExt cx="1116330" cy="369332"/>
          </a:xfrm>
        </p:grpSpPr>
        <p:sp>
          <p:nvSpPr>
            <p:cNvPr id="1907" name="TextBox 1906"/>
            <p:cNvSpPr txBox="1"/>
            <p:nvPr/>
          </p:nvSpPr>
          <p:spPr>
            <a:xfrm>
              <a:off x="1813560" y="4956810"/>
              <a:ext cx="982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RGB 149</a:t>
              </a:r>
              <a:endParaRPr lang="en-US" dirty="0"/>
            </a:p>
          </p:txBody>
        </p:sp>
        <p:cxnSp>
          <p:nvCxnSpPr>
            <p:cNvPr id="1908" name="Straight Arrow Connector 1907"/>
            <p:cNvCxnSpPr/>
            <p:nvPr/>
          </p:nvCxnSpPr>
          <p:spPr>
            <a:xfrm>
              <a:off x="2815590" y="5116830"/>
              <a:ext cx="1143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9" name="Group 1908"/>
          <p:cNvGrpSpPr/>
          <p:nvPr/>
        </p:nvGrpSpPr>
        <p:grpSpPr>
          <a:xfrm rot="16200000">
            <a:off x="-373499" y="929096"/>
            <a:ext cx="1116330" cy="369332"/>
            <a:chOff x="1813560" y="4956810"/>
            <a:chExt cx="1116330" cy="369332"/>
          </a:xfrm>
        </p:grpSpPr>
        <p:sp>
          <p:nvSpPr>
            <p:cNvPr id="1910" name="TextBox 1909"/>
            <p:cNvSpPr txBox="1"/>
            <p:nvPr/>
          </p:nvSpPr>
          <p:spPr>
            <a:xfrm>
              <a:off x="1813560" y="4956810"/>
              <a:ext cx="982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RGB 149</a:t>
              </a:r>
              <a:endParaRPr lang="en-US" dirty="0"/>
            </a:p>
          </p:txBody>
        </p:sp>
        <p:cxnSp>
          <p:nvCxnSpPr>
            <p:cNvPr id="1911" name="Straight Arrow Connector 1910"/>
            <p:cNvCxnSpPr/>
            <p:nvPr/>
          </p:nvCxnSpPr>
          <p:spPr>
            <a:xfrm>
              <a:off x="2815590" y="5116830"/>
              <a:ext cx="1143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2" name="Group 1911"/>
          <p:cNvGrpSpPr/>
          <p:nvPr/>
        </p:nvGrpSpPr>
        <p:grpSpPr>
          <a:xfrm rot="16200000">
            <a:off x="-373499" y="5501097"/>
            <a:ext cx="1116330" cy="369332"/>
            <a:chOff x="1813560" y="4956810"/>
            <a:chExt cx="1116330" cy="369332"/>
          </a:xfrm>
        </p:grpSpPr>
        <p:sp>
          <p:nvSpPr>
            <p:cNvPr id="1913" name="TextBox 1912"/>
            <p:cNvSpPr txBox="1"/>
            <p:nvPr/>
          </p:nvSpPr>
          <p:spPr>
            <a:xfrm>
              <a:off x="1813560" y="4956810"/>
              <a:ext cx="982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RGB 149</a:t>
              </a:r>
              <a:endParaRPr lang="en-US" dirty="0"/>
            </a:p>
          </p:txBody>
        </p:sp>
        <p:cxnSp>
          <p:nvCxnSpPr>
            <p:cNvPr id="1914" name="Straight Arrow Connector 1913"/>
            <p:cNvCxnSpPr/>
            <p:nvPr/>
          </p:nvCxnSpPr>
          <p:spPr>
            <a:xfrm>
              <a:off x="2815590" y="5116830"/>
              <a:ext cx="1143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6" name="TextBox 1915"/>
          <p:cNvSpPr txBox="1"/>
          <p:nvPr/>
        </p:nvSpPr>
        <p:spPr>
          <a:xfrm rot="5400000">
            <a:off x="7060956" y="4347209"/>
            <a:ext cx="9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192</a:t>
            </a:r>
            <a:endParaRPr lang="en-US" dirty="0"/>
          </a:p>
        </p:txBody>
      </p:sp>
      <p:sp>
        <p:nvSpPr>
          <p:cNvPr id="1919" name="TextBox 1918"/>
          <p:cNvSpPr txBox="1"/>
          <p:nvPr/>
        </p:nvSpPr>
        <p:spPr>
          <a:xfrm rot="5400000">
            <a:off x="7060956" y="3106238"/>
            <a:ext cx="9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192</a:t>
            </a:r>
            <a:endParaRPr lang="en-US" dirty="0"/>
          </a:p>
        </p:txBody>
      </p:sp>
      <p:sp>
        <p:nvSpPr>
          <p:cNvPr id="1922" name="TextBox 1921"/>
          <p:cNvSpPr txBox="1"/>
          <p:nvPr/>
        </p:nvSpPr>
        <p:spPr>
          <a:xfrm rot="5400000">
            <a:off x="7060956" y="2104753"/>
            <a:ext cx="9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192</a:t>
            </a:r>
            <a:endParaRPr lang="en-US" dirty="0"/>
          </a:p>
        </p:txBody>
      </p:sp>
      <p:sp>
        <p:nvSpPr>
          <p:cNvPr id="1925" name="TextBox 1924"/>
          <p:cNvSpPr txBox="1"/>
          <p:nvPr/>
        </p:nvSpPr>
        <p:spPr>
          <a:xfrm rot="5400000">
            <a:off x="7060956" y="1016181"/>
            <a:ext cx="9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192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3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33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Bruce</cp:lastModifiedBy>
  <cp:revision>51</cp:revision>
  <cp:lastPrinted>2015-07-02T14:37:53Z</cp:lastPrinted>
  <dcterms:created xsi:type="dcterms:W3CDTF">2015-05-25T12:44:55Z</dcterms:created>
  <dcterms:modified xsi:type="dcterms:W3CDTF">2015-07-03T14:19:41Z</dcterms:modified>
</cp:coreProperties>
</file>